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DC4EE15-2756-4589-813B-284F85699660}">
          <p14:sldIdLst>
            <p14:sldId id="256"/>
            <p14:sldId id="257"/>
            <p14:sldId id="258"/>
            <p14:sldId id="259"/>
            <p14:sldId id="261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38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44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04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04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33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4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538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49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2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68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95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24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4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76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88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06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B546-7FA4-4ED0-A838-D80009A210AC}" type="datetimeFigureOut">
              <a:rPr lang="pt-BR" smtClean="0"/>
              <a:t>07/06/2014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3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1299945"/>
            <a:ext cx="8915399" cy="2262781"/>
          </a:xfrm>
        </p:spPr>
        <p:txBody>
          <a:bodyPr>
            <a:normAutofit/>
          </a:bodyPr>
          <a:lstStyle/>
          <a:p>
            <a:r>
              <a:rPr lang="pt-BR" dirty="0" smtClean="0"/>
              <a:t>WEBSCRIPT</a:t>
            </a:r>
            <a:br>
              <a:rPr lang="pt-BR" dirty="0" smtClean="0"/>
            </a:br>
            <a:r>
              <a:rPr lang="pt-BR" sz="2200" dirty="0" smtClean="0"/>
              <a:t>uniformização de </a:t>
            </a:r>
            <a:r>
              <a:rPr lang="pt-BR" sz="2200" dirty="0" err="1" smtClean="0"/>
              <a:t>JavaScript</a:t>
            </a:r>
            <a:endParaRPr lang="pt-BR" sz="2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Nome: Bernardo Botelho e Yuri </a:t>
            </a:r>
            <a:r>
              <a:rPr lang="pt-BR" dirty="0" err="1" smtClean="0"/>
              <a:t>Paludo</a:t>
            </a:r>
            <a:endParaRPr lang="pt-BR" dirty="0"/>
          </a:p>
          <a:p>
            <a:r>
              <a:rPr lang="pt-BR" dirty="0" smtClean="0"/>
              <a:t>Disciplina: Tradutores</a:t>
            </a:r>
          </a:p>
          <a:p>
            <a:r>
              <a:rPr lang="pt-BR" dirty="0" smtClean="0"/>
              <a:t>Data: 12/06/2014</a:t>
            </a:r>
          </a:p>
        </p:txBody>
      </p:sp>
    </p:spTree>
    <p:extLst>
      <p:ext uri="{BB962C8B-B14F-4D97-AF65-F5344CB8AC3E}">
        <p14:creationId xmlns:p14="http://schemas.microsoft.com/office/powerpoint/2010/main" val="2475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Introdução</a:t>
            </a:r>
          </a:p>
          <a:p>
            <a:r>
              <a:rPr lang="pt-BR" sz="2800" dirty="0" smtClean="0"/>
              <a:t>Objetivos</a:t>
            </a:r>
          </a:p>
          <a:p>
            <a:r>
              <a:rPr lang="pt-BR" sz="2800" dirty="0" smtClean="0"/>
              <a:t>Técnicas utilizadas</a:t>
            </a:r>
          </a:p>
          <a:p>
            <a:r>
              <a:rPr lang="pt-BR" sz="2800" dirty="0" smtClean="0"/>
              <a:t>Ferramentas utilizadas</a:t>
            </a:r>
          </a:p>
          <a:p>
            <a:r>
              <a:rPr lang="pt-BR" sz="2800" dirty="0" smtClean="0"/>
              <a:t>Exemplos </a:t>
            </a:r>
          </a:p>
        </p:txBody>
      </p:sp>
    </p:spTree>
    <p:extLst>
      <p:ext uri="{BB962C8B-B14F-4D97-AF65-F5344CB8AC3E}">
        <p14:creationId xmlns:p14="http://schemas.microsoft.com/office/powerpoint/2010/main" val="28590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Apesar da linguagem </a:t>
            </a:r>
            <a:r>
              <a:rPr lang="pt-BR" sz="2400" dirty="0" err="1"/>
              <a:t>JavaScript</a:t>
            </a:r>
            <a:r>
              <a:rPr lang="pt-BR" sz="2400" dirty="0"/>
              <a:t> ser </a:t>
            </a:r>
            <a:r>
              <a:rPr lang="pt-BR" sz="2400" dirty="0" smtClean="0"/>
              <a:t>largamente </a:t>
            </a:r>
            <a:r>
              <a:rPr lang="pt-BR" sz="2400" dirty="0"/>
              <a:t>utilizada, não há uma </a:t>
            </a:r>
            <a:r>
              <a:rPr lang="pt-BR" sz="2400" dirty="0" smtClean="0"/>
              <a:t>forma única </a:t>
            </a:r>
            <a:r>
              <a:rPr lang="pt-BR" sz="2400" dirty="0"/>
              <a:t>e uniforme de desenvolvimento</a:t>
            </a:r>
            <a:r>
              <a:rPr lang="pt-BR" sz="2400" dirty="0" smtClean="0"/>
              <a:t>; </a:t>
            </a:r>
          </a:p>
          <a:p>
            <a:r>
              <a:rPr lang="pt-BR" sz="2400" dirty="0" smtClean="0"/>
              <a:t>Vamos apresentar neste trabalho uma uniformização de um subconjunto da linguagem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;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28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objetivo principal desta uniformização é seguir as boas práticas de desenvolvimento de </a:t>
            </a:r>
            <a:r>
              <a:rPr lang="pt-BR" sz="2000" dirty="0" smtClean="0"/>
              <a:t>software. Algumas restrições que vamos adicionar são: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Definir espaçamento na atribuição;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Definir como o código deve ser formatado;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Obrigatoriedade que as linhas de comando terminal em ";";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Detecção de variáveis declaradas e não utilizadas;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Métodos que não são chamados;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858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3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ANTLR (</a:t>
            </a:r>
            <a:r>
              <a:rPr lang="pt-BR" dirty="0" err="1" smtClean="0"/>
              <a:t>Another</a:t>
            </a:r>
            <a:r>
              <a:rPr lang="pt-BR" dirty="0" smtClean="0"/>
              <a:t> Tool </a:t>
            </a:r>
            <a:r>
              <a:rPr lang="pt-BR" dirty="0"/>
              <a:t>for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Recognition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53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76321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</TotalTime>
  <Words>126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Cacho</vt:lpstr>
      <vt:lpstr>WEBSCRIPT uniformização de JavaScript</vt:lpstr>
      <vt:lpstr>Agenda</vt:lpstr>
      <vt:lpstr>Introdução</vt:lpstr>
      <vt:lpstr>Objetivos</vt:lpstr>
      <vt:lpstr>Técnicas utilizadas</vt:lpstr>
      <vt:lpstr>Ferramentas utilizadas</vt:lpstr>
      <vt:lpstr>Exemplos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Tradutor XXXX</dc:title>
  <dc:creator>Yuri</dc:creator>
  <cp:lastModifiedBy>Yuri</cp:lastModifiedBy>
  <cp:revision>5</cp:revision>
  <dcterms:created xsi:type="dcterms:W3CDTF">2014-06-07T18:48:24Z</dcterms:created>
  <dcterms:modified xsi:type="dcterms:W3CDTF">2014-06-07T21:52:54Z</dcterms:modified>
</cp:coreProperties>
</file>