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DC4EE15-2756-4589-813B-284F85699660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44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0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0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33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3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4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2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4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6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0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546-7FA4-4ED0-A838-D80009A210AC}" type="datetimeFigureOut">
              <a:rPr lang="pt-BR" smtClean="0"/>
              <a:t>12/06/2014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81E2BB-04A5-4890-AB01-14C4BF8B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3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299945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 smtClean="0"/>
              <a:t>WEBSCRIPT</a:t>
            </a:r>
            <a:br>
              <a:rPr lang="pt-BR" dirty="0" smtClean="0"/>
            </a:br>
            <a:r>
              <a:rPr lang="pt-BR" sz="2200" dirty="0" smtClean="0"/>
              <a:t>uniformização de </a:t>
            </a:r>
            <a:r>
              <a:rPr lang="pt-BR" sz="2200" dirty="0" err="1" smtClean="0"/>
              <a:t>JavaScript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Nome: Bernardo Botelho e Yuri </a:t>
            </a:r>
            <a:r>
              <a:rPr lang="pt-BR" dirty="0" err="1" smtClean="0"/>
              <a:t>Paludo</a:t>
            </a:r>
            <a:endParaRPr lang="pt-BR" dirty="0"/>
          </a:p>
          <a:p>
            <a:r>
              <a:rPr lang="pt-BR" dirty="0" smtClean="0"/>
              <a:t>Disciplina: Tradutores</a:t>
            </a:r>
          </a:p>
          <a:p>
            <a:r>
              <a:rPr lang="pt-BR" dirty="0" smtClean="0"/>
              <a:t>Data: 12/06/2014</a:t>
            </a:r>
          </a:p>
        </p:txBody>
      </p:sp>
    </p:spTree>
    <p:extLst>
      <p:ext uri="{BB962C8B-B14F-4D97-AF65-F5344CB8AC3E}">
        <p14:creationId xmlns:p14="http://schemas.microsoft.com/office/powerpoint/2010/main" val="2475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Objetivos</a:t>
            </a:r>
          </a:p>
          <a:p>
            <a:r>
              <a:rPr lang="pt-BR" sz="2800" dirty="0"/>
              <a:t>Ferramentas </a:t>
            </a:r>
            <a:r>
              <a:rPr lang="pt-BR" sz="2800" dirty="0" smtClean="0"/>
              <a:t>utilizadas</a:t>
            </a:r>
            <a:endParaRPr lang="pt-BR" sz="2800" dirty="0" smtClean="0"/>
          </a:p>
          <a:p>
            <a:r>
              <a:rPr lang="pt-BR" sz="2800" dirty="0" smtClean="0"/>
              <a:t>Técnicas </a:t>
            </a:r>
            <a:r>
              <a:rPr lang="pt-BR" sz="2800" dirty="0" smtClean="0"/>
              <a:t>utilizadas</a:t>
            </a:r>
          </a:p>
          <a:p>
            <a:r>
              <a:rPr lang="pt-BR" sz="2800" dirty="0" smtClean="0"/>
              <a:t>Exemplos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8590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Apesar da linguagem </a:t>
            </a:r>
            <a:r>
              <a:rPr lang="pt-BR" sz="2400" dirty="0" err="1"/>
              <a:t>JavaScript</a:t>
            </a:r>
            <a:r>
              <a:rPr lang="pt-BR" sz="2400" dirty="0"/>
              <a:t> ser </a:t>
            </a:r>
            <a:r>
              <a:rPr lang="pt-BR" sz="2400" dirty="0" smtClean="0"/>
              <a:t>largamente </a:t>
            </a:r>
            <a:r>
              <a:rPr lang="pt-BR" sz="2400" dirty="0"/>
              <a:t>utilizada, não há uma </a:t>
            </a:r>
            <a:r>
              <a:rPr lang="pt-BR" sz="2400" dirty="0" smtClean="0"/>
              <a:t>forma única </a:t>
            </a:r>
            <a:r>
              <a:rPr lang="pt-BR" sz="2400" dirty="0"/>
              <a:t>e uniforme de desenvolvimento</a:t>
            </a:r>
            <a:r>
              <a:rPr lang="pt-BR" sz="2400" dirty="0" smtClean="0"/>
              <a:t>; </a:t>
            </a:r>
          </a:p>
          <a:p>
            <a:r>
              <a:rPr lang="pt-BR" sz="2400" dirty="0" smtClean="0"/>
              <a:t>Vamos apresentar neste trabalho uma uniformização de um </a:t>
            </a:r>
            <a:r>
              <a:rPr lang="pt-BR" sz="2400" b="1" dirty="0" smtClean="0"/>
              <a:t>subconjunto</a:t>
            </a:r>
            <a:r>
              <a:rPr lang="pt-BR" sz="2400" dirty="0" smtClean="0"/>
              <a:t> da linguagem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28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objetivo principal desta uniformização é seguir as boas práticas de desenvolvimento de </a:t>
            </a:r>
            <a:r>
              <a:rPr lang="pt-BR" sz="2000" dirty="0" smtClean="0"/>
              <a:t>software. Algumas restrições que vamos adicionar são: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espaçamento na atribuição;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Definição de sintaxe de declaração de </a:t>
            </a:r>
            <a:r>
              <a:rPr lang="pt-BR" sz="2000" dirty="0" err="1" smtClean="0"/>
              <a:t>string</a:t>
            </a:r>
            <a:r>
              <a:rPr lang="pt-BR" sz="2000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Definir como o código deve ser formatado;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Obrigatoriedade que as linhas de comando terminal em ";";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Detecção de variáveis declaradas e não utilizadas;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smtClean="0"/>
              <a:t>Métodos que não são chamados;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85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ANTLR (</a:t>
            </a:r>
            <a:r>
              <a:rPr lang="pt-BR" dirty="0" err="1" smtClean="0"/>
              <a:t>Another</a:t>
            </a:r>
            <a:r>
              <a:rPr lang="pt-BR" dirty="0" smtClean="0"/>
              <a:t> Tool </a:t>
            </a:r>
            <a:r>
              <a:rPr lang="pt-BR" dirty="0"/>
              <a:t>for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Recognition</a:t>
            </a:r>
            <a:r>
              <a:rPr lang="pt-BR" dirty="0" smtClean="0"/>
              <a:t>) versão 4.2.2</a:t>
            </a:r>
          </a:p>
          <a:p>
            <a:endParaRPr lang="pt-BR" dirty="0" smtClean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bitbucket.org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" y="1905000"/>
            <a:ext cx="2095500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" y="3896719"/>
            <a:ext cx="2095500" cy="9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419433" y="1035443"/>
            <a:ext cx="3992732" cy="576262"/>
          </a:xfrm>
        </p:spPr>
        <p:txBody>
          <a:bodyPr/>
          <a:lstStyle/>
          <a:p>
            <a:r>
              <a:rPr lang="pt-BR" u="sng" dirty="0" smtClean="0"/>
              <a:t>REGRAS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1606232" y="1961595"/>
            <a:ext cx="4342893" cy="4896405"/>
          </a:xfrm>
        </p:spPr>
        <p:txBody>
          <a:bodyPr>
            <a:noAutofit/>
          </a:bodyPr>
          <a:lstStyle/>
          <a:p>
            <a:r>
              <a:rPr lang="pt-BR" sz="2400" dirty="0" err="1"/>
              <a:t>p</a:t>
            </a:r>
            <a:r>
              <a:rPr lang="pt-BR" sz="2400" dirty="0" err="1" smtClean="0"/>
              <a:t>rogram</a:t>
            </a:r>
            <a:endParaRPr lang="pt-BR" sz="2400" dirty="0" smtClean="0"/>
          </a:p>
          <a:p>
            <a:r>
              <a:rPr lang="pt-BR" sz="2400" dirty="0" err="1"/>
              <a:t>e</a:t>
            </a:r>
            <a:r>
              <a:rPr lang="pt-BR" sz="2400" dirty="0" err="1" smtClean="0"/>
              <a:t>lements</a:t>
            </a:r>
            <a:r>
              <a:rPr lang="pt-BR" sz="2400" dirty="0" smtClean="0"/>
              <a:t> (elemento+)</a:t>
            </a:r>
          </a:p>
          <a:p>
            <a:r>
              <a:rPr lang="pt-BR" sz="2400" dirty="0" err="1" smtClean="0"/>
              <a:t>functionDeclaration</a:t>
            </a:r>
            <a:endParaRPr lang="pt-BR" sz="2400" dirty="0" smtClean="0"/>
          </a:p>
          <a:p>
            <a:r>
              <a:rPr lang="pt-BR" sz="2400" dirty="0" err="1"/>
              <a:t>f</a:t>
            </a:r>
            <a:r>
              <a:rPr lang="pt-BR" sz="2400" dirty="0" err="1" smtClean="0"/>
              <a:t>unctionParameterList</a:t>
            </a:r>
            <a:endParaRPr lang="pt-BR" sz="2400" dirty="0"/>
          </a:p>
          <a:p>
            <a:r>
              <a:rPr lang="pt-BR" sz="2400" dirty="0" err="1" smtClean="0"/>
              <a:t>expression</a:t>
            </a:r>
            <a:endParaRPr lang="pt-BR" sz="2400" dirty="0" smtClean="0"/>
          </a:p>
          <a:p>
            <a:r>
              <a:rPr lang="pt-BR" sz="2400" dirty="0" err="1"/>
              <a:t>s</a:t>
            </a:r>
            <a:r>
              <a:rPr lang="pt-BR" sz="2400" dirty="0" err="1" smtClean="0"/>
              <a:t>tatement</a:t>
            </a:r>
            <a:endParaRPr lang="pt-BR" sz="2400" dirty="0" smtClean="0"/>
          </a:p>
          <a:p>
            <a:r>
              <a:rPr lang="pt-BR" sz="2400" dirty="0" err="1" smtClean="0"/>
              <a:t>ifStatement</a:t>
            </a:r>
            <a:endParaRPr lang="pt-BR" sz="2400" dirty="0" smtClean="0"/>
          </a:p>
          <a:p>
            <a:r>
              <a:rPr lang="pt-BR" sz="2400" dirty="0" err="1"/>
              <a:t>i</a:t>
            </a:r>
            <a:r>
              <a:rPr lang="pt-BR" sz="2400" dirty="0" err="1" smtClean="0"/>
              <a:t>nteration</a:t>
            </a:r>
            <a:endParaRPr lang="pt-BR" sz="2400" dirty="0" smtClean="0"/>
          </a:p>
          <a:p>
            <a:r>
              <a:rPr lang="pt-BR" sz="2400" dirty="0" err="1" smtClean="0"/>
              <a:t>array</a:t>
            </a:r>
            <a:endParaRPr lang="pt-BR" sz="2400" dirty="0" smtClean="0"/>
          </a:p>
          <a:p>
            <a:r>
              <a:rPr lang="pt-BR" sz="2400" dirty="0" smtClean="0"/>
              <a:t>...</a:t>
            </a:r>
          </a:p>
          <a:p>
            <a:endParaRPr lang="pt-BR" sz="2400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68202" y="1035443"/>
            <a:ext cx="1317331" cy="576262"/>
          </a:xfrm>
        </p:spPr>
        <p:txBody>
          <a:bodyPr/>
          <a:lstStyle/>
          <a:p>
            <a:r>
              <a:rPr lang="pt-BR" u="sng" dirty="0" smtClean="0"/>
              <a:t>TOKENS</a:t>
            </a:r>
            <a:endParaRPr lang="pt-BR" u="sng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165937" y="1961594"/>
            <a:ext cx="4338674" cy="4896405"/>
          </a:xfrm>
        </p:spPr>
        <p:txBody>
          <a:bodyPr>
            <a:noAutofit/>
          </a:bodyPr>
          <a:lstStyle/>
          <a:p>
            <a:r>
              <a:rPr lang="pt-BR" sz="2400" dirty="0" err="1" smtClean="0"/>
              <a:t>LessThan</a:t>
            </a:r>
            <a:endParaRPr lang="pt-BR" sz="2400" dirty="0" smtClean="0"/>
          </a:p>
          <a:p>
            <a:r>
              <a:rPr lang="pt-BR" sz="2400" dirty="0" err="1" smtClean="0"/>
              <a:t>GraterThan</a:t>
            </a:r>
            <a:endParaRPr lang="pt-BR" sz="2400" dirty="0" smtClean="0"/>
          </a:p>
          <a:p>
            <a:r>
              <a:rPr lang="pt-BR" sz="2400" dirty="0" err="1" smtClean="0"/>
              <a:t>LessThanEquals</a:t>
            </a:r>
            <a:endParaRPr lang="pt-BR" sz="2400" dirty="0" smtClean="0"/>
          </a:p>
          <a:p>
            <a:r>
              <a:rPr lang="pt-BR" sz="2400" dirty="0" err="1" smtClean="0"/>
              <a:t>GraterThanEquals</a:t>
            </a:r>
            <a:endParaRPr lang="pt-BR" sz="2400" dirty="0" smtClean="0"/>
          </a:p>
          <a:p>
            <a:r>
              <a:rPr lang="pt-BR" sz="2400" dirty="0" smtClean="0"/>
              <a:t>Plus</a:t>
            </a:r>
          </a:p>
          <a:p>
            <a:r>
              <a:rPr lang="pt-BR" sz="2400" dirty="0" err="1" smtClean="0"/>
              <a:t>Minus</a:t>
            </a:r>
            <a:endParaRPr lang="pt-BR" sz="2400" dirty="0" smtClean="0"/>
          </a:p>
          <a:p>
            <a:r>
              <a:rPr lang="pt-BR" sz="2400" dirty="0" err="1" smtClean="0"/>
              <a:t>While</a:t>
            </a:r>
            <a:endParaRPr lang="pt-BR" sz="2400" dirty="0" smtClean="0"/>
          </a:p>
          <a:p>
            <a:r>
              <a:rPr lang="pt-BR" sz="2400" dirty="0" err="1" smtClean="0"/>
              <a:t>If</a:t>
            </a:r>
            <a:endParaRPr lang="pt-BR" sz="2400" dirty="0" smtClean="0"/>
          </a:p>
          <a:p>
            <a:r>
              <a:rPr lang="pt-BR" sz="2400" dirty="0" smtClean="0"/>
              <a:t>Var</a:t>
            </a:r>
          </a:p>
          <a:p>
            <a:r>
              <a:rPr lang="pt-BR" sz="24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212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8364" y="1241945"/>
            <a:ext cx="11778018" cy="5431809"/>
          </a:xfrm>
        </p:spPr>
        <p:txBody>
          <a:bodyPr>
            <a:noAutofit/>
          </a:bodyPr>
          <a:lstStyle/>
          <a:p>
            <a:pPr lvl="1"/>
            <a:r>
              <a:rPr lang="pt-BR" sz="2000" dirty="0" smtClean="0"/>
              <a:t>Definir </a:t>
            </a:r>
            <a:r>
              <a:rPr lang="pt-BR" sz="2000" dirty="0"/>
              <a:t>espaçamento na </a:t>
            </a:r>
            <a:r>
              <a:rPr lang="pt-BR" sz="2000" dirty="0" smtClean="0"/>
              <a:t>atribuição</a:t>
            </a:r>
            <a:r>
              <a:rPr lang="pt-BR" sz="2000" dirty="0"/>
              <a:t>:</a:t>
            </a:r>
            <a:endParaRPr lang="pt-BR" sz="2000" dirty="0" smtClean="0"/>
          </a:p>
          <a:p>
            <a:pPr lvl="3"/>
            <a:r>
              <a:rPr lang="pt-BR" sz="1800" dirty="0" smtClean="0"/>
              <a:t>Utilização de biblioteca INDENT/DEDENT;</a:t>
            </a:r>
            <a:endParaRPr lang="pt-BR" sz="1800" dirty="0"/>
          </a:p>
          <a:p>
            <a:pPr lvl="1"/>
            <a:r>
              <a:rPr lang="pt-BR" sz="2000" dirty="0"/>
              <a:t>Definição de sintaxe de declaração de </a:t>
            </a:r>
            <a:r>
              <a:rPr lang="pt-BR" sz="2000" dirty="0" err="1" smtClean="0"/>
              <a:t>string</a:t>
            </a:r>
            <a:r>
              <a:rPr lang="pt-BR" sz="2000" dirty="0" smtClean="0"/>
              <a:t>:</a:t>
            </a:r>
          </a:p>
          <a:p>
            <a:pPr lvl="3"/>
            <a:r>
              <a:rPr lang="pt-BR" sz="1800" dirty="0" smtClean="0"/>
              <a:t>Regras “</a:t>
            </a:r>
            <a:r>
              <a:rPr lang="pt-BR" sz="1800" dirty="0" err="1" smtClean="0"/>
              <a:t>String</a:t>
            </a:r>
            <a:r>
              <a:rPr lang="pt-BR" sz="1800" dirty="0" smtClean="0"/>
              <a:t>” e “</a:t>
            </a:r>
            <a:r>
              <a:rPr lang="pt-BR" sz="1800" dirty="0" err="1" smtClean="0"/>
              <a:t>fragment</a:t>
            </a:r>
            <a:r>
              <a:rPr lang="pt-BR" sz="1800" dirty="0" smtClean="0"/>
              <a:t> </a:t>
            </a:r>
            <a:r>
              <a:rPr lang="pt-BR" sz="1800" dirty="0" err="1" smtClean="0"/>
              <a:t>StringCharacter</a:t>
            </a:r>
            <a:r>
              <a:rPr lang="pt-BR" sz="1800" dirty="0" smtClean="0"/>
              <a:t>”</a:t>
            </a:r>
            <a:endParaRPr lang="pt-BR" sz="1800" dirty="0"/>
          </a:p>
          <a:p>
            <a:pPr lvl="1"/>
            <a:r>
              <a:rPr lang="pt-BR" sz="2000" dirty="0"/>
              <a:t>Definir como o código deve ser </a:t>
            </a:r>
            <a:r>
              <a:rPr lang="pt-BR" sz="2000" dirty="0" smtClean="0"/>
              <a:t>formatado:</a:t>
            </a:r>
          </a:p>
          <a:p>
            <a:pPr lvl="3"/>
            <a:r>
              <a:rPr lang="pt-BR" sz="1800" dirty="0" smtClean="0"/>
              <a:t>Um exemplo é a regra “</a:t>
            </a:r>
            <a:r>
              <a:rPr lang="pt-BR" sz="1800" dirty="0" err="1" smtClean="0"/>
              <a:t>ifStatement</a:t>
            </a:r>
            <a:r>
              <a:rPr lang="pt-BR" sz="1800" dirty="0"/>
              <a:t>” : </a:t>
            </a:r>
            <a:r>
              <a:rPr lang="pt-BR" sz="1800" dirty="0" smtClean="0"/>
              <a:t> </a:t>
            </a:r>
            <a:r>
              <a:rPr lang="pt-BR" b="1" dirty="0" err="1"/>
              <a:t>If</a:t>
            </a:r>
            <a:r>
              <a:rPr lang="pt-BR" b="1" dirty="0"/>
              <a:t> '(' </a:t>
            </a:r>
            <a:r>
              <a:rPr lang="pt-BR" b="1" dirty="0" err="1"/>
              <a:t>expression</a:t>
            </a:r>
            <a:r>
              <a:rPr lang="pt-BR" b="1" dirty="0"/>
              <a:t> ')' Space '{' INDENT </a:t>
            </a:r>
            <a:r>
              <a:rPr lang="pt-BR" b="1" dirty="0" err="1"/>
              <a:t>elements</a:t>
            </a:r>
            <a:r>
              <a:rPr lang="pt-BR" b="1" dirty="0"/>
              <a:t>? DEDENT '}'</a:t>
            </a:r>
          </a:p>
          <a:p>
            <a:pPr lvl="1"/>
            <a:r>
              <a:rPr lang="pt-BR" sz="2000" dirty="0"/>
              <a:t>Obrigatoriedade que as linhas de comando terminal em </a:t>
            </a:r>
            <a:r>
              <a:rPr lang="pt-BR" sz="2000" dirty="0" smtClean="0"/>
              <a:t>";“:</a:t>
            </a:r>
          </a:p>
          <a:p>
            <a:pPr lvl="3"/>
            <a:r>
              <a:rPr lang="pt-BR" sz="1800" dirty="0"/>
              <a:t>Exemplo: </a:t>
            </a:r>
            <a:r>
              <a:rPr lang="pt-BR" sz="1800" dirty="0" smtClean="0"/>
              <a:t>“</a:t>
            </a:r>
            <a:r>
              <a:rPr lang="pt-BR" sz="1800" dirty="0" err="1" smtClean="0"/>
              <a:t>breakStatement</a:t>
            </a:r>
            <a:r>
              <a:rPr lang="pt-BR" sz="1800" dirty="0" smtClean="0"/>
              <a:t>” : </a:t>
            </a:r>
            <a:r>
              <a:rPr lang="pt-BR" sz="1800" b="1" dirty="0" smtClean="0"/>
              <a:t>Break </a:t>
            </a:r>
            <a:r>
              <a:rPr lang="pt-BR" sz="1800" b="1" dirty="0"/>
              <a:t>';'</a:t>
            </a:r>
          </a:p>
          <a:p>
            <a:pPr lvl="1"/>
            <a:r>
              <a:rPr lang="pt-BR" sz="2000" dirty="0"/>
              <a:t>Detecção de variáveis declaradas e não </a:t>
            </a:r>
            <a:r>
              <a:rPr lang="pt-BR" sz="2000" dirty="0" smtClean="0"/>
              <a:t>utilizadas:</a:t>
            </a:r>
          </a:p>
          <a:p>
            <a:pPr lvl="3"/>
            <a:r>
              <a:rPr lang="pt-BR" sz="1800" dirty="0" smtClean="0"/>
              <a:t>Desenvolvimento de uma tabela de símbolos.</a:t>
            </a:r>
            <a:endParaRPr lang="pt-BR" sz="1800" dirty="0"/>
          </a:p>
          <a:p>
            <a:pPr lvl="1"/>
            <a:r>
              <a:rPr lang="pt-BR" sz="2000" dirty="0"/>
              <a:t>Métodos que não são </a:t>
            </a:r>
            <a:r>
              <a:rPr lang="pt-BR" sz="2000" dirty="0" smtClean="0"/>
              <a:t>chamados:</a:t>
            </a:r>
          </a:p>
          <a:p>
            <a:pPr lvl="3"/>
            <a:r>
              <a:rPr lang="pt-BR" sz="1800" dirty="0"/>
              <a:t>Desenvolvimento de uma tabela de símbolos</a:t>
            </a:r>
            <a:r>
              <a:rPr lang="pt-BR" sz="1800" dirty="0" smtClean="0"/>
              <a:t>.</a:t>
            </a:r>
          </a:p>
          <a:p>
            <a:pPr lvl="1"/>
            <a:r>
              <a:rPr lang="pt-BR" sz="2200" dirty="0" smtClean="0"/>
              <a:t>Definição de escopo;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267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86" y="1905000"/>
            <a:ext cx="10268626" cy="127692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12" y="4043544"/>
            <a:ext cx="10267200" cy="11790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35986" y="1535668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1 - Código em </a:t>
            </a:r>
            <a:r>
              <a:rPr lang="pt-BR" b="1" dirty="0" err="1"/>
              <a:t>JavaScript</a:t>
            </a:r>
            <a:r>
              <a:rPr lang="pt-BR" b="1" dirty="0"/>
              <a:t> não formatado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35986" y="3551260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1 - Código em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smtClean="0"/>
              <a:t>formatado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7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4639" y="1240246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</a:t>
            </a:r>
            <a:r>
              <a:rPr lang="pt-BR" b="1" dirty="0" smtClean="0"/>
              <a:t>2 </a:t>
            </a:r>
            <a:r>
              <a:rPr lang="pt-BR" b="1" dirty="0"/>
              <a:t>- Código em </a:t>
            </a:r>
            <a:r>
              <a:rPr lang="pt-BR" b="1" dirty="0" err="1"/>
              <a:t>JavaScript</a:t>
            </a:r>
            <a:r>
              <a:rPr lang="pt-BR" b="1" dirty="0"/>
              <a:t> não formatado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78657" y="1240246"/>
            <a:ext cx="59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</a:t>
            </a:r>
            <a:r>
              <a:rPr lang="pt-BR" b="1" dirty="0" smtClean="0"/>
              <a:t>2 </a:t>
            </a:r>
            <a:r>
              <a:rPr lang="pt-BR" b="1" dirty="0"/>
              <a:t>- Código em </a:t>
            </a:r>
            <a:r>
              <a:rPr lang="pt-BR" b="1" dirty="0" err="1"/>
              <a:t>JavaScript</a:t>
            </a:r>
            <a:r>
              <a:rPr lang="pt-BR" b="1" dirty="0"/>
              <a:t> </a:t>
            </a:r>
            <a:r>
              <a:rPr lang="pt-BR" b="1" dirty="0" smtClean="0"/>
              <a:t>formatado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596"/>
            <a:ext cx="6178465" cy="48686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65" y="1693596"/>
            <a:ext cx="6046969" cy="48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301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Cacho</vt:lpstr>
      <vt:lpstr>WEBSCRIPT uniformização de JavaScript</vt:lpstr>
      <vt:lpstr>Agenda</vt:lpstr>
      <vt:lpstr>Introdução</vt:lpstr>
      <vt:lpstr>Objetivos</vt:lpstr>
      <vt:lpstr>Ferramentas utilizadas</vt:lpstr>
      <vt:lpstr>Técnicas utilizadas</vt:lpstr>
      <vt:lpstr>Técnicas utilizadas</vt:lpstr>
      <vt:lpstr>Exemplos</vt:lpstr>
      <vt:lpstr>Exemplos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Tradutor XXXX</dc:title>
  <dc:creator>Yuri</dc:creator>
  <cp:lastModifiedBy>Yuri</cp:lastModifiedBy>
  <cp:revision>18</cp:revision>
  <dcterms:created xsi:type="dcterms:W3CDTF">2014-06-07T18:48:24Z</dcterms:created>
  <dcterms:modified xsi:type="dcterms:W3CDTF">2014-06-12T20:41:16Z</dcterms:modified>
</cp:coreProperties>
</file>