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A4DF1-B9A6-4395-A709-DEBBA7EF8D4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56CC83E9-FFF8-4CAF-B701-8E06F0FF576C}">
      <dgm:prSet phldrT="[Text]"/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96F0EC3F-E804-492B-BB57-05FA60406742}" type="parTrans" cxnId="{F495D039-8BB8-4104-A739-BB39C8107439}">
      <dgm:prSet/>
      <dgm:spPr/>
      <dgm:t>
        <a:bodyPr/>
        <a:lstStyle/>
        <a:p>
          <a:endParaRPr lang="en-US"/>
        </a:p>
      </dgm:t>
    </dgm:pt>
    <dgm:pt modelId="{0B3BCF88-03B8-4A56-B495-279E51299D0F}" type="sibTrans" cxnId="{F495D039-8BB8-4104-A739-BB39C8107439}">
      <dgm:prSet/>
      <dgm:spPr/>
      <dgm:t>
        <a:bodyPr/>
        <a:lstStyle/>
        <a:p>
          <a:endParaRPr lang="en-US"/>
        </a:p>
      </dgm:t>
    </dgm:pt>
    <dgm:pt modelId="{21A2AB5C-CD3C-4446-B8C1-B00C48DF1A29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89B435E-EE9A-4D5D-A206-DC0B267CE470}" type="parTrans" cxnId="{92A95705-ED7C-42D1-909A-E8B38A8DB5F7}">
      <dgm:prSet/>
      <dgm:spPr/>
      <dgm:t>
        <a:bodyPr/>
        <a:lstStyle/>
        <a:p>
          <a:endParaRPr lang="en-US"/>
        </a:p>
      </dgm:t>
    </dgm:pt>
    <dgm:pt modelId="{2A32FEBD-257F-49C2-8C53-04FDE9545B1C}" type="sibTrans" cxnId="{92A95705-ED7C-42D1-909A-E8B38A8DB5F7}">
      <dgm:prSet/>
      <dgm:spPr/>
      <dgm:t>
        <a:bodyPr/>
        <a:lstStyle/>
        <a:p>
          <a:endParaRPr lang="en-US"/>
        </a:p>
      </dgm:t>
    </dgm:pt>
    <dgm:pt modelId="{865CB01C-B171-4640-B8E4-733B78F61075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Find Links</a:t>
          </a:r>
          <a:endParaRPr lang="en-US" dirty="0"/>
        </a:p>
      </dgm:t>
    </dgm:pt>
    <dgm:pt modelId="{216FB3EA-E8E3-487D-8CCD-76EA45C6C631}" type="parTrans" cxnId="{C66EEC0C-2C0A-41A5-A9DF-E3C467673832}">
      <dgm:prSet/>
      <dgm:spPr/>
      <dgm:t>
        <a:bodyPr/>
        <a:lstStyle/>
        <a:p>
          <a:endParaRPr lang="en-US"/>
        </a:p>
      </dgm:t>
    </dgm:pt>
    <dgm:pt modelId="{2C89B48D-1CEE-49A5-ACBD-4E2433368BAA}" type="sibTrans" cxnId="{C66EEC0C-2C0A-41A5-A9DF-E3C467673832}">
      <dgm:prSet/>
      <dgm:spPr/>
      <dgm:t>
        <a:bodyPr/>
        <a:lstStyle/>
        <a:p>
          <a:endParaRPr lang="en-US"/>
        </a:p>
      </dgm:t>
    </dgm:pt>
    <dgm:pt modelId="{CE1A15E9-B38E-4310-86EA-4D4A8CCB3A6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Depth</a:t>
          </a:r>
          <a:endParaRPr lang="en-US" dirty="0"/>
        </a:p>
      </dgm:t>
    </dgm:pt>
    <dgm:pt modelId="{F6A97968-FDC1-486B-91C0-6C3FC36EB3D7}" type="parTrans" cxnId="{9994B381-D42E-43F0-85A3-BA1E9E4B09DD}">
      <dgm:prSet/>
      <dgm:spPr/>
      <dgm:t>
        <a:bodyPr/>
        <a:lstStyle/>
        <a:p>
          <a:endParaRPr lang="en-US"/>
        </a:p>
      </dgm:t>
    </dgm:pt>
    <dgm:pt modelId="{B752B114-3361-4C21-8AB7-6493F8E35614}" type="sibTrans" cxnId="{9994B381-D42E-43F0-85A3-BA1E9E4B09DD}">
      <dgm:prSet/>
      <dgm:spPr/>
      <dgm:t>
        <a:bodyPr/>
        <a:lstStyle/>
        <a:p>
          <a:endParaRPr lang="en-US"/>
        </a:p>
      </dgm:t>
    </dgm:pt>
    <dgm:pt modelId="{C6D03D34-C31F-45CC-AEA6-D8BF3650B2DC}" type="pres">
      <dgm:prSet presAssocID="{FE6A4DF1-B9A6-4395-A709-DEBBA7EF8D42}" presName="Name0" presStyleCnt="0">
        <dgm:presLayoutVars>
          <dgm:dir/>
          <dgm:resizeHandles val="exact"/>
        </dgm:presLayoutVars>
      </dgm:prSet>
      <dgm:spPr/>
    </dgm:pt>
    <dgm:pt modelId="{7370BC64-0201-437A-BEBF-6FDD4FABBBE2}" type="pres">
      <dgm:prSet presAssocID="{56CC83E9-FFF8-4CAF-B701-8E06F0FF576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CDF5-472B-4ECC-B1B1-25A61622C264}" type="pres">
      <dgm:prSet presAssocID="{0B3BCF88-03B8-4A56-B495-279E51299D0F}" presName="parSpace" presStyleCnt="0"/>
      <dgm:spPr/>
    </dgm:pt>
    <dgm:pt modelId="{BDC1723B-894C-4910-B1C9-A9D7AE487498}" type="pres">
      <dgm:prSet presAssocID="{21A2AB5C-CD3C-4446-B8C1-B00C48DF1A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AECE4-BBCD-46A3-B4F5-8BF3A97BBF62}" type="pres">
      <dgm:prSet presAssocID="{2A32FEBD-257F-49C2-8C53-04FDE9545B1C}" presName="parSpace" presStyleCnt="0"/>
      <dgm:spPr/>
    </dgm:pt>
    <dgm:pt modelId="{07276457-F0D9-485A-8E2B-E48360FFFC26}" type="pres">
      <dgm:prSet presAssocID="{865CB01C-B171-4640-B8E4-733B78F6107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D2DC-E63A-4BF8-8DBE-42C5A7D6459D}" type="pres">
      <dgm:prSet presAssocID="{2C89B48D-1CEE-49A5-ACBD-4E2433368BAA}" presName="parSpace" presStyleCnt="0"/>
      <dgm:spPr/>
    </dgm:pt>
    <dgm:pt modelId="{76500718-D765-461C-A51D-8EE7F093879A}" type="pres">
      <dgm:prSet presAssocID="{CE1A15E9-B38E-4310-86EA-4D4A8CCB3A6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5D039-8BB8-4104-A739-BB39C8107439}" srcId="{FE6A4DF1-B9A6-4395-A709-DEBBA7EF8D42}" destId="{56CC83E9-FFF8-4CAF-B701-8E06F0FF576C}" srcOrd="0" destOrd="0" parTransId="{96F0EC3F-E804-492B-BB57-05FA60406742}" sibTransId="{0B3BCF88-03B8-4A56-B495-279E51299D0F}"/>
    <dgm:cxn modelId="{E812F660-D98F-4577-A470-98AF070ED570}" type="presOf" srcId="{865CB01C-B171-4640-B8E4-733B78F61075}" destId="{07276457-F0D9-485A-8E2B-E48360FFFC26}" srcOrd="0" destOrd="0" presId="urn:microsoft.com/office/officeart/2005/8/layout/hChevron3"/>
    <dgm:cxn modelId="{92A95705-ED7C-42D1-909A-E8B38A8DB5F7}" srcId="{FE6A4DF1-B9A6-4395-A709-DEBBA7EF8D42}" destId="{21A2AB5C-CD3C-4446-B8C1-B00C48DF1A29}" srcOrd="1" destOrd="0" parTransId="{289B435E-EE9A-4D5D-A206-DC0B267CE470}" sibTransId="{2A32FEBD-257F-49C2-8C53-04FDE9545B1C}"/>
    <dgm:cxn modelId="{C66EEC0C-2C0A-41A5-A9DF-E3C467673832}" srcId="{FE6A4DF1-B9A6-4395-A709-DEBBA7EF8D42}" destId="{865CB01C-B171-4640-B8E4-733B78F61075}" srcOrd="2" destOrd="0" parTransId="{216FB3EA-E8E3-487D-8CCD-76EA45C6C631}" sibTransId="{2C89B48D-1CEE-49A5-ACBD-4E2433368BAA}"/>
    <dgm:cxn modelId="{824112A2-DDBE-4131-AD90-898C76B1ED9C}" type="presOf" srcId="{21A2AB5C-CD3C-4446-B8C1-B00C48DF1A29}" destId="{BDC1723B-894C-4910-B1C9-A9D7AE487498}" srcOrd="0" destOrd="0" presId="urn:microsoft.com/office/officeart/2005/8/layout/hChevron3"/>
    <dgm:cxn modelId="{0297980E-D849-4F12-B79D-88708DE2C645}" type="presOf" srcId="{FE6A4DF1-B9A6-4395-A709-DEBBA7EF8D42}" destId="{C6D03D34-C31F-45CC-AEA6-D8BF3650B2DC}" srcOrd="0" destOrd="0" presId="urn:microsoft.com/office/officeart/2005/8/layout/hChevron3"/>
    <dgm:cxn modelId="{4FD80623-5E48-4A3A-AA9B-E926014FCE82}" type="presOf" srcId="{56CC83E9-FFF8-4CAF-B701-8E06F0FF576C}" destId="{7370BC64-0201-437A-BEBF-6FDD4FABBBE2}" srcOrd="0" destOrd="0" presId="urn:microsoft.com/office/officeart/2005/8/layout/hChevron3"/>
    <dgm:cxn modelId="{EBD5119D-288A-40E8-8F52-4FF4901845BF}" type="presOf" srcId="{CE1A15E9-B38E-4310-86EA-4D4A8CCB3A69}" destId="{76500718-D765-461C-A51D-8EE7F093879A}" srcOrd="0" destOrd="0" presId="urn:microsoft.com/office/officeart/2005/8/layout/hChevron3"/>
    <dgm:cxn modelId="{9994B381-D42E-43F0-85A3-BA1E9E4B09DD}" srcId="{FE6A4DF1-B9A6-4395-A709-DEBBA7EF8D42}" destId="{CE1A15E9-B38E-4310-86EA-4D4A8CCB3A69}" srcOrd="3" destOrd="0" parTransId="{F6A97968-FDC1-486B-91C0-6C3FC36EB3D7}" sibTransId="{B752B114-3361-4C21-8AB7-6493F8E35614}"/>
    <dgm:cxn modelId="{F8E0B7C4-DF1D-4CE4-8F9D-ACCDF8A1AD93}" type="presParOf" srcId="{C6D03D34-C31F-45CC-AEA6-D8BF3650B2DC}" destId="{7370BC64-0201-437A-BEBF-6FDD4FABBBE2}" srcOrd="0" destOrd="0" presId="urn:microsoft.com/office/officeart/2005/8/layout/hChevron3"/>
    <dgm:cxn modelId="{67BE49B0-A4CA-433C-9026-6889DFC5F00E}" type="presParOf" srcId="{C6D03D34-C31F-45CC-AEA6-D8BF3650B2DC}" destId="{4894CDF5-472B-4ECC-B1B1-25A61622C264}" srcOrd="1" destOrd="0" presId="urn:microsoft.com/office/officeart/2005/8/layout/hChevron3"/>
    <dgm:cxn modelId="{C036945F-A9E0-4136-A6A6-102887E1D2A3}" type="presParOf" srcId="{C6D03D34-C31F-45CC-AEA6-D8BF3650B2DC}" destId="{BDC1723B-894C-4910-B1C9-A9D7AE487498}" srcOrd="2" destOrd="0" presId="urn:microsoft.com/office/officeart/2005/8/layout/hChevron3"/>
    <dgm:cxn modelId="{F0FE3F48-068B-4A4E-96E9-F873F527E1B2}" type="presParOf" srcId="{C6D03D34-C31F-45CC-AEA6-D8BF3650B2DC}" destId="{935AECE4-BBCD-46A3-B4F5-8BF3A97BBF62}" srcOrd="3" destOrd="0" presId="urn:microsoft.com/office/officeart/2005/8/layout/hChevron3"/>
    <dgm:cxn modelId="{C3992243-4B05-4674-882A-AC54D2448735}" type="presParOf" srcId="{C6D03D34-C31F-45CC-AEA6-D8BF3650B2DC}" destId="{07276457-F0D9-485A-8E2B-E48360FFFC26}" srcOrd="4" destOrd="0" presId="urn:microsoft.com/office/officeart/2005/8/layout/hChevron3"/>
    <dgm:cxn modelId="{32E704E4-DCD1-4C01-8AAD-1364E8672EFC}" type="presParOf" srcId="{C6D03D34-C31F-45CC-AEA6-D8BF3650B2DC}" destId="{3390D2DC-E63A-4BF8-8DBE-42C5A7D6459D}" srcOrd="5" destOrd="0" presId="urn:microsoft.com/office/officeart/2005/8/layout/hChevron3"/>
    <dgm:cxn modelId="{7738EAD4-3A7B-4A12-9213-3F4D6E18BA1C}" type="presParOf" srcId="{C6D03D34-C31F-45CC-AEA6-D8BF3650B2DC}" destId="{76500718-D765-461C-A51D-8EE7F093879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A4DF1-B9A6-4395-A709-DEBBA7EF8D42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56CC83E9-FFF8-4CAF-B701-8E06F0FF576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96F0EC3F-E804-492B-BB57-05FA60406742}" type="parTrans" cxnId="{F495D039-8BB8-4104-A739-BB39C8107439}">
      <dgm:prSet/>
      <dgm:spPr/>
      <dgm:t>
        <a:bodyPr/>
        <a:lstStyle/>
        <a:p>
          <a:endParaRPr lang="en-US"/>
        </a:p>
      </dgm:t>
    </dgm:pt>
    <dgm:pt modelId="{0B3BCF88-03B8-4A56-B495-279E51299D0F}" type="sibTrans" cxnId="{F495D039-8BB8-4104-A739-BB39C8107439}">
      <dgm:prSet/>
      <dgm:spPr/>
      <dgm:t>
        <a:bodyPr/>
        <a:lstStyle/>
        <a:p>
          <a:endParaRPr lang="en-US"/>
        </a:p>
      </dgm:t>
    </dgm:pt>
    <dgm:pt modelId="{21A2AB5C-CD3C-4446-B8C1-B00C48DF1A29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89B435E-EE9A-4D5D-A206-DC0B267CE470}" type="parTrans" cxnId="{92A95705-ED7C-42D1-909A-E8B38A8DB5F7}">
      <dgm:prSet/>
      <dgm:spPr/>
      <dgm:t>
        <a:bodyPr/>
        <a:lstStyle/>
        <a:p>
          <a:endParaRPr lang="en-US"/>
        </a:p>
      </dgm:t>
    </dgm:pt>
    <dgm:pt modelId="{2A32FEBD-257F-49C2-8C53-04FDE9545B1C}" type="sibTrans" cxnId="{92A95705-ED7C-42D1-909A-E8B38A8DB5F7}">
      <dgm:prSet/>
      <dgm:spPr/>
      <dgm:t>
        <a:bodyPr/>
        <a:lstStyle/>
        <a:p>
          <a:endParaRPr lang="en-US"/>
        </a:p>
      </dgm:t>
    </dgm:pt>
    <dgm:pt modelId="{865CB01C-B171-4640-B8E4-733B78F61075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Find Links</a:t>
          </a:r>
          <a:endParaRPr lang="en-US" dirty="0"/>
        </a:p>
      </dgm:t>
    </dgm:pt>
    <dgm:pt modelId="{216FB3EA-E8E3-487D-8CCD-76EA45C6C631}" type="parTrans" cxnId="{C66EEC0C-2C0A-41A5-A9DF-E3C467673832}">
      <dgm:prSet/>
      <dgm:spPr/>
      <dgm:t>
        <a:bodyPr/>
        <a:lstStyle/>
        <a:p>
          <a:endParaRPr lang="en-US"/>
        </a:p>
      </dgm:t>
    </dgm:pt>
    <dgm:pt modelId="{2C89B48D-1CEE-49A5-ACBD-4E2433368BAA}" type="sibTrans" cxnId="{C66EEC0C-2C0A-41A5-A9DF-E3C467673832}">
      <dgm:prSet/>
      <dgm:spPr/>
      <dgm:t>
        <a:bodyPr/>
        <a:lstStyle/>
        <a:p>
          <a:endParaRPr lang="en-US"/>
        </a:p>
      </dgm:t>
    </dgm:pt>
    <dgm:pt modelId="{CE1A15E9-B38E-4310-86EA-4D4A8CCB3A6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Depth</a:t>
          </a:r>
          <a:endParaRPr lang="en-US" dirty="0"/>
        </a:p>
      </dgm:t>
    </dgm:pt>
    <dgm:pt modelId="{F6A97968-FDC1-486B-91C0-6C3FC36EB3D7}" type="parTrans" cxnId="{9994B381-D42E-43F0-85A3-BA1E9E4B09DD}">
      <dgm:prSet/>
      <dgm:spPr/>
      <dgm:t>
        <a:bodyPr/>
        <a:lstStyle/>
        <a:p>
          <a:endParaRPr lang="en-US"/>
        </a:p>
      </dgm:t>
    </dgm:pt>
    <dgm:pt modelId="{B752B114-3361-4C21-8AB7-6493F8E35614}" type="sibTrans" cxnId="{9994B381-D42E-43F0-85A3-BA1E9E4B09DD}">
      <dgm:prSet/>
      <dgm:spPr/>
      <dgm:t>
        <a:bodyPr/>
        <a:lstStyle/>
        <a:p>
          <a:endParaRPr lang="en-US"/>
        </a:p>
      </dgm:t>
    </dgm:pt>
    <dgm:pt modelId="{C6D03D34-C31F-45CC-AEA6-D8BF3650B2DC}" type="pres">
      <dgm:prSet presAssocID="{FE6A4DF1-B9A6-4395-A709-DEBBA7EF8D42}" presName="Name0" presStyleCnt="0">
        <dgm:presLayoutVars>
          <dgm:dir/>
          <dgm:resizeHandles val="exact"/>
        </dgm:presLayoutVars>
      </dgm:prSet>
      <dgm:spPr/>
    </dgm:pt>
    <dgm:pt modelId="{7370BC64-0201-437A-BEBF-6FDD4FABBBE2}" type="pres">
      <dgm:prSet presAssocID="{56CC83E9-FFF8-4CAF-B701-8E06F0FF576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CDF5-472B-4ECC-B1B1-25A61622C264}" type="pres">
      <dgm:prSet presAssocID="{0B3BCF88-03B8-4A56-B495-279E51299D0F}" presName="parSpace" presStyleCnt="0"/>
      <dgm:spPr/>
    </dgm:pt>
    <dgm:pt modelId="{BDC1723B-894C-4910-B1C9-A9D7AE487498}" type="pres">
      <dgm:prSet presAssocID="{21A2AB5C-CD3C-4446-B8C1-B00C48DF1A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AECE4-BBCD-46A3-B4F5-8BF3A97BBF62}" type="pres">
      <dgm:prSet presAssocID="{2A32FEBD-257F-49C2-8C53-04FDE9545B1C}" presName="parSpace" presStyleCnt="0"/>
      <dgm:spPr/>
    </dgm:pt>
    <dgm:pt modelId="{07276457-F0D9-485A-8E2B-E48360FFFC26}" type="pres">
      <dgm:prSet presAssocID="{865CB01C-B171-4640-B8E4-733B78F6107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D2DC-E63A-4BF8-8DBE-42C5A7D6459D}" type="pres">
      <dgm:prSet presAssocID="{2C89B48D-1CEE-49A5-ACBD-4E2433368BAA}" presName="parSpace" presStyleCnt="0"/>
      <dgm:spPr/>
    </dgm:pt>
    <dgm:pt modelId="{76500718-D765-461C-A51D-8EE7F093879A}" type="pres">
      <dgm:prSet presAssocID="{CE1A15E9-B38E-4310-86EA-4D4A8CCB3A6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6EEC0C-2C0A-41A5-A9DF-E3C467673832}" srcId="{FE6A4DF1-B9A6-4395-A709-DEBBA7EF8D42}" destId="{865CB01C-B171-4640-B8E4-733B78F61075}" srcOrd="2" destOrd="0" parTransId="{216FB3EA-E8E3-487D-8CCD-76EA45C6C631}" sibTransId="{2C89B48D-1CEE-49A5-ACBD-4E2433368BAA}"/>
    <dgm:cxn modelId="{3587D863-0B66-41EC-98C1-076FDEC834BC}" type="presOf" srcId="{FE6A4DF1-B9A6-4395-A709-DEBBA7EF8D42}" destId="{C6D03D34-C31F-45CC-AEA6-D8BF3650B2DC}" srcOrd="0" destOrd="0" presId="urn:microsoft.com/office/officeart/2005/8/layout/hChevron3"/>
    <dgm:cxn modelId="{93934003-1D9F-47A3-96B6-B5B0079F76DB}" type="presOf" srcId="{21A2AB5C-CD3C-4446-B8C1-B00C48DF1A29}" destId="{BDC1723B-894C-4910-B1C9-A9D7AE487498}" srcOrd="0" destOrd="0" presId="urn:microsoft.com/office/officeart/2005/8/layout/hChevron3"/>
    <dgm:cxn modelId="{E397E00C-0091-4BF0-A9CF-F8C889099F68}" type="presOf" srcId="{865CB01C-B171-4640-B8E4-733B78F61075}" destId="{07276457-F0D9-485A-8E2B-E48360FFFC26}" srcOrd="0" destOrd="0" presId="urn:microsoft.com/office/officeart/2005/8/layout/hChevron3"/>
    <dgm:cxn modelId="{92A95705-ED7C-42D1-909A-E8B38A8DB5F7}" srcId="{FE6A4DF1-B9A6-4395-A709-DEBBA7EF8D42}" destId="{21A2AB5C-CD3C-4446-B8C1-B00C48DF1A29}" srcOrd="1" destOrd="0" parTransId="{289B435E-EE9A-4D5D-A206-DC0B267CE470}" sibTransId="{2A32FEBD-257F-49C2-8C53-04FDE9545B1C}"/>
    <dgm:cxn modelId="{BBB779C2-5A56-4186-9FFF-740363A2730B}" type="presOf" srcId="{56CC83E9-FFF8-4CAF-B701-8E06F0FF576C}" destId="{7370BC64-0201-437A-BEBF-6FDD4FABBBE2}" srcOrd="0" destOrd="0" presId="urn:microsoft.com/office/officeart/2005/8/layout/hChevron3"/>
    <dgm:cxn modelId="{7DC2731F-DD5D-4C31-A03A-832C57836BA8}" type="presOf" srcId="{CE1A15E9-B38E-4310-86EA-4D4A8CCB3A69}" destId="{76500718-D765-461C-A51D-8EE7F093879A}" srcOrd="0" destOrd="0" presId="urn:microsoft.com/office/officeart/2005/8/layout/hChevron3"/>
    <dgm:cxn modelId="{9994B381-D42E-43F0-85A3-BA1E9E4B09DD}" srcId="{FE6A4DF1-B9A6-4395-A709-DEBBA7EF8D42}" destId="{CE1A15E9-B38E-4310-86EA-4D4A8CCB3A69}" srcOrd="3" destOrd="0" parTransId="{F6A97968-FDC1-486B-91C0-6C3FC36EB3D7}" sibTransId="{B752B114-3361-4C21-8AB7-6493F8E35614}"/>
    <dgm:cxn modelId="{F495D039-8BB8-4104-A739-BB39C8107439}" srcId="{FE6A4DF1-B9A6-4395-A709-DEBBA7EF8D42}" destId="{56CC83E9-FFF8-4CAF-B701-8E06F0FF576C}" srcOrd="0" destOrd="0" parTransId="{96F0EC3F-E804-492B-BB57-05FA60406742}" sibTransId="{0B3BCF88-03B8-4A56-B495-279E51299D0F}"/>
    <dgm:cxn modelId="{004E7BB6-1BC1-45B6-A0B0-75CF158754B0}" type="presParOf" srcId="{C6D03D34-C31F-45CC-AEA6-D8BF3650B2DC}" destId="{7370BC64-0201-437A-BEBF-6FDD4FABBBE2}" srcOrd="0" destOrd="0" presId="urn:microsoft.com/office/officeart/2005/8/layout/hChevron3"/>
    <dgm:cxn modelId="{6D0C7317-EC30-43D4-93BE-6F7F86AEE5B4}" type="presParOf" srcId="{C6D03D34-C31F-45CC-AEA6-D8BF3650B2DC}" destId="{4894CDF5-472B-4ECC-B1B1-25A61622C264}" srcOrd="1" destOrd="0" presId="urn:microsoft.com/office/officeart/2005/8/layout/hChevron3"/>
    <dgm:cxn modelId="{C9C8233C-D069-4142-948E-9F2E70C78C4E}" type="presParOf" srcId="{C6D03D34-C31F-45CC-AEA6-D8BF3650B2DC}" destId="{BDC1723B-894C-4910-B1C9-A9D7AE487498}" srcOrd="2" destOrd="0" presId="urn:microsoft.com/office/officeart/2005/8/layout/hChevron3"/>
    <dgm:cxn modelId="{5262C74F-0152-4D1F-A32B-15873EA2F707}" type="presParOf" srcId="{C6D03D34-C31F-45CC-AEA6-D8BF3650B2DC}" destId="{935AECE4-BBCD-46A3-B4F5-8BF3A97BBF62}" srcOrd="3" destOrd="0" presId="urn:microsoft.com/office/officeart/2005/8/layout/hChevron3"/>
    <dgm:cxn modelId="{28E49DD5-819F-41ED-84FB-D9094C392032}" type="presParOf" srcId="{C6D03D34-C31F-45CC-AEA6-D8BF3650B2DC}" destId="{07276457-F0D9-485A-8E2B-E48360FFFC26}" srcOrd="4" destOrd="0" presId="urn:microsoft.com/office/officeart/2005/8/layout/hChevron3"/>
    <dgm:cxn modelId="{5E948CE6-61A4-448B-A710-308E7D383B8A}" type="presParOf" srcId="{C6D03D34-C31F-45CC-AEA6-D8BF3650B2DC}" destId="{3390D2DC-E63A-4BF8-8DBE-42C5A7D6459D}" srcOrd="5" destOrd="0" presId="urn:microsoft.com/office/officeart/2005/8/layout/hChevron3"/>
    <dgm:cxn modelId="{4376D766-DE7A-4C7B-8CF6-6EFF7778B499}" type="presParOf" srcId="{C6D03D34-C31F-45CC-AEA6-D8BF3650B2DC}" destId="{76500718-D765-461C-A51D-8EE7F093879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A4DF1-B9A6-4395-A709-DEBBA7EF8D42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56CC83E9-FFF8-4CAF-B701-8E06F0FF576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96F0EC3F-E804-492B-BB57-05FA60406742}" type="parTrans" cxnId="{F495D039-8BB8-4104-A739-BB39C8107439}">
      <dgm:prSet/>
      <dgm:spPr/>
      <dgm:t>
        <a:bodyPr/>
        <a:lstStyle/>
        <a:p>
          <a:endParaRPr lang="en-US"/>
        </a:p>
      </dgm:t>
    </dgm:pt>
    <dgm:pt modelId="{0B3BCF88-03B8-4A56-B495-279E51299D0F}" type="sibTrans" cxnId="{F495D039-8BB8-4104-A739-BB39C8107439}">
      <dgm:prSet/>
      <dgm:spPr/>
      <dgm:t>
        <a:bodyPr/>
        <a:lstStyle/>
        <a:p>
          <a:endParaRPr lang="en-US"/>
        </a:p>
      </dgm:t>
    </dgm:pt>
    <dgm:pt modelId="{21A2AB5C-CD3C-4446-B8C1-B00C48DF1A29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89B435E-EE9A-4D5D-A206-DC0B267CE470}" type="parTrans" cxnId="{92A95705-ED7C-42D1-909A-E8B38A8DB5F7}">
      <dgm:prSet/>
      <dgm:spPr/>
      <dgm:t>
        <a:bodyPr/>
        <a:lstStyle/>
        <a:p>
          <a:endParaRPr lang="en-US"/>
        </a:p>
      </dgm:t>
    </dgm:pt>
    <dgm:pt modelId="{2A32FEBD-257F-49C2-8C53-04FDE9545B1C}" type="sibTrans" cxnId="{92A95705-ED7C-42D1-909A-E8B38A8DB5F7}">
      <dgm:prSet/>
      <dgm:spPr/>
      <dgm:t>
        <a:bodyPr/>
        <a:lstStyle/>
        <a:p>
          <a:endParaRPr lang="en-US"/>
        </a:p>
      </dgm:t>
    </dgm:pt>
    <dgm:pt modelId="{865CB01C-B171-4640-B8E4-733B78F61075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Find Links</a:t>
          </a:r>
          <a:endParaRPr lang="en-US" dirty="0"/>
        </a:p>
      </dgm:t>
    </dgm:pt>
    <dgm:pt modelId="{216FB3EA-E8E3-487D-8CCD-76EA45C6C631}" type="parTrans" cxnId="{C66EEC0C-2C0A-41A5-A9DF-E3C467673832}">
      <dgm:prSet/>
      <dgm:spPr/>
      <dgm:t>
        <a:bodyPr/>
        <a:lstStyle/>
        <a:p>
          <a:endParaRPr lang="en-US"/>
        </a:p>
      </dgm:t>
    </dgm:pt>
    <dgm:pt modelId="{2C89B48D-1CEE-49A5-ACBD-4E2433368BAA}" type="sibTrans" cxnId="{C66EEC0C-2C0A-41A5-A9DF-E3C467673832}">
      <dgm:prSet/>
      <dgm:spPr/>
      <dgm:t>
        <a:bodyPr/>
        <a:lstStyle/>
        <a:p>
          <a:endParaRPr lang="en-US"/>
        </a:p>
      </dgm:t>
    </dgm:pt>
    <dgm:pt modelId="{CE1A15E9-B38E-4310-86EA-4D4A8CCB3A6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Depth</a:t>
          </a:r>
          <a:endParaRPr lang="en-US" dirty="0"/>
        </a:p>
      </dgm:t>
    </dgm:pt>
    <dgm:pt modelId="{F6A97968-FDC1-486B-91C0-6C3FC36EB3D7}" type="parTrans" cxnId="{9994B381-D42E-43F0-85A3-BA1E9E4B09DD}">
      <dgm:prSet/>
      <dgm:spPr/>
      <dgm:t>
        <a:bodyPr/>
        <a:lstStyle/>
        <a:p>
          <a:endParaRPr lang="en-US"/>
        </a:p>
      </dgm:t>
    </dgm:pt>
    <dgm:pt modelId="{B752B114-3361-4C21-8AB7-6493F8E35614}" type="sibTrans" cxnId="{9994B381-D42E-43F0-85A3-BA1E9E4B09DD}">
      <dgm:prSet/>
      <dgm:spPr/>
      <dgm:t>
        <a:bodyPr/>
        <a:lstStyle/>
        <a:p>
          <a:endParaRPr lang="en-US"/>
        </a:p>
      </dgm:t>
    </dgm:pt>
    <dgm:pt modelId="{C6D03D34-C31F-45CC-AEA6-D8BF3650B2DC}" type="pres">
      <dgm:prSet presAssocID="{FE6A4DF1-B9A6-4395-A709-DEBBA7EF8D42}" presName="Name0" presStyleCnt="0">
        <dgm:presLayoutVars>
          <dgm:dir/>
          <dgm:resizeHandles val="exact"/>
        </dgm:presLayoutVars>
      </dgm:prSet>
      <dgm:spPr/>
    </dgm:pt>
    <dgm:pt modelId="{7370BC64-0201-437A-BEBF-6FDD4FABBBE2}" type="pres">
      <dgm:prSet presAssocID="{56CC83E9-FFF8-4CAF-B701-8E06F0FF576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CDF5-472B-4ECC-B1B1-25A61622C264}" type="pres">
      <dgm:prSet presAssocID="{0B3BCF88-03B8-4A56-B495-279E51299D0F}" presName="parSpace" presStyleCnt="0"/>
      <dgm:spPr/>
    </dgm:pt>
    <dgm:pt modelId="{BDC1723B-894C-4910-B1C9-A9D7AE487498}" type="pres">
      <dgm:prSet presAssocID="{21A2AB5C-CD3C-4446-B8C1-B00C48DF1A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AECE4-BBCD-46A3-B4F5-8BF3A97BBF62}" type="pres">
      <dgm:prSet presAssocID="{2A32FEBD-257F-49C2-8C53-04FDE9545B1C}" presName="parSpace" presStyleCnt="0"/>
      <dgm:spPr/>
    </dgm:pt>
    <dgm:pt modelId="{07276457-F0D9-485A-8E2B-E48360FFFC26}" type="pres">
      <dgm:prSet presAssocID="{865CB01C-B171-4640-B8E4-733B78F6107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D2DC-E63A-4BF8-8DBE-42C5A7D6459D}" type="pres">
      <dgm:prSet presAssocID="{2C89B48D-1CEE-49A5-ACBD-4E2433368BAA}" presName="parSpace" presStyleCnt="0"/>
      <dgm:spPr/>
    </dgm:pt>
    <dgm:pt modelId="{76500718-D765-461C-A51D-8EE7F093879A}" type="pres">
      <dgm:prSet presAssocID="{CE1A15E9-B38E-4310-86EA-4D4A8CCB3A6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6EEC0C-2C0A-41A5-A9DF-E3C467673832}" srcId="{FE6A4DF1-B9A6-4395-A709-DEBBA7EF8D42}" destId="{865CB01C-B171-4640-B8E4-733B78F61075}" srcOrd="2" destOrd="0" parTransId="{216FB3EA-E8E3-487D-8CCD-76EA45C6C631}" sibTransId="{2C89B48D-1CEE-49A5-ACBD-4E2433368BAA}"/>
    <dgm:cxn modelId="{F9526B42-1F39-4A56-9D36-3BDE73F2C023}" type="presOf" srcId="{21A2AB5C-CD3C-4446-B8C1-B00C48DF1A29}" destId="{BDC1723B-894C-4910-B1C9-A9D7AE487498}" srcOrd="0" destOrd="0" presId="urn:microsoft.com/office/officeart/2005/8/layout/hChevron3"/>
    <dgm:cxn modelId="{92A95705-ED7C-42D1-909A-E8B38A8DB5F7}" srcId="{FE6A4DF1-B9A6-4395-A709-DEBBA7EF8D42}" destId="{21A2AB5C-CD3C-4446-B8C1-B00C48DF1A29}" srcOrd="1" destOrd="0" parTransId="{289B435E-EE9A-4D5D-A206-DC0B267CE470}" sibTransId="{2A32FEBD-257F-49C2-8C53-04FDE9545B1C}"/>
    <dgm:cxn modelId="{5F7DD2F7-3ADA-4242-AA37-3F0FA50041F0}" type="presOf" srcId="{865CB01C-B171-4640-B8E4-733B78F61075}" destId="{07276457-F0D9-485A-8E2B-E48360FFFC26}" srcOrd="0" destOrd="0" presId="urn:microsoft.com/office/officeart/2005/8/layout/hChevron3"/>
    <dgm:cxn modelId="{9994B381-D42E-43F0-85A3-BA1E9E4B09DD}" srcId="{FE6A4DF1-B9A6-4395-A709-DEBBA7EF8D42}" destId="{CE1A15E9-B38E-4310-86EA-4D4A8CCB3A69}" srcOrd="3" destOrd="0" parTransId="{F6A97968-FDC1-486B-91C0-6C3FC36EB3D7}" sibTransId="{B752B114-3361-4C21-8AB7-6493F8E35614}"/>
    <dgm:cxn modelId="{36DB406D-6BCB-4540-B372-4E18BD9C1F1E}" type="presOf" srcId="{CE1A15E9-B38E-4310-86EA-4D4A8CCB3A69}" destId="{76500718-D765-461C-A51D-8EE7F093879A}" srcOrd="0" destOrd="0" presId="urn:microsoft.com/office/officeart/2005/8/layout/hChevron3"/>
    <dgm:cxn modelId="{F495D039-8BB8-4104-A739-BB39C8107439}" srcId="{FE6A4DF1-B9A6-4395-A709-DEBBA7EF8D42}" destId="{56CC83E9-FFF8-4CAF-B701-8E06F0FF576C}" srcOrd="0" destOrd="0" parTransId="{96F0EC3F-E804-492B-BB57-05FA60406742}" sibTransId="{0B3BCF88-03B8-4A56-B495-279E51299D0F}"/>
    <dgm:cxn modelId="{005BB944-C460-4B25-A98F-8ED78ACD7ED3}" type="presOf" srcId="{56CC83E9-FFF8-4CAF-B701-8E06F0FF576C}" destId="{7370BC64-0201-437A-BEBF-6FDD4FABBBE2}" srcOrd="0" destOrd="0" presId="urn:microsoft.com/office/officeart/2005/8/layout/hChevron3"/>
    <dgm:cxn modelId="{ECBA9A62-956C-4F1D-9F40-A11FCB09520D}" type="presOf" srcId="{FE6A4DF1-B9A6-4395-A709-DEBBA7EF8D42}" destId="{C6D03D34-C31F-45CC-AEA6-D8BF3650B2DC}" srcOrd="0" destOrd="0" presId="urn:microsoft.com/office/officeart/2005/8/layout/hChevron3"/>
    <dgm:cxn modelId="{C29AD47F-6FE2-4FCC-9A6F-87616A433E67}" type="presParOf" srcId="{C6D03D34-C31F-45CC-AEA6-D8BF3650B2DC}" destId="{7370BC64-0201-437A-BEBF-6FDD4FABBBE2}" srcOrd="0" destOrd="0" presId="urn:microsoft.com/office/officeart/2005/8/layout/hChevron3"/>
    <dgm:cxn modelId="{D3AF5222-3AE1-4135-955C-54925BA98ABF}" type="presParOf" srcId="{C6D03D34-C31F-45CC-AEA6-D8BF3650B2DC}" destId="{4894CDF5-472B-4ECC-B1B1-25A61622C264}" srcOrd="1" destOrd="0" presId="urn:microsoft.com/office/officeart/2005/8/layout/hChevron3"/>
    <dgm:cxn modelId="{37DFB7EA-4B95-4E63-AE2B-8C6A8C0EFF6B}" type="presParOf" srcId="{C6D03D34-C31F-45CC-AEA6-D8BF3650B2DC}" destId="{BDC1723B-894C-4910-B1C9-A9D7AE487498}" srcOrd="2" destOrd="0" presId="urn:microsoft.com/office/officeart/2005/8/layout/hChevron3"/>
    <dgm:cxn modelId="{7A1F86EF-EC7D-4431-B263-D5647EEECFB2}" type="presParOf" srcId="{C6D03D34-C31F-45CC-AEA6-D8BF3650B2DC}" destId="{935AECE4-BBCD-46A3-B4F5-8BF3A97BBF62}" srcOrd="3" destOrd="0" presId="urn:microsoft.com/office/officeart/2005/8/layout/hChevron3"/>
    <dgm:cxn modelId="{1555A13E-804F-4D81-B09F-25C194FA0DC2}" type="presParOf" srcId="{C6D03D34-C31F-45CC-AEA6-D8BF3650B2DC}" destId="{07276457-F0D9-485A-8E2B-E48360FFFC26}" srcOrd="4" destOrd="0" presId="urn:microsoft.com/office/officeart/2005/8/layout/hChevron3"/>
    <dgm:cxn modelId="{DEF93BCC-FD6B-43FE-8568-03D3AD5D17FE}" type="presParOf" srcId="{C6D03D34-C31F-45CC-AEA6-D8BF3650B2DC}" destId="{3390D2DC-E63A-4BF8-8DBE-42C5A7D6459D}" srcOrd="5" destOrd="0" presId="urn:microsoft.com/office/officeart/2005/8/layout/hChevron3"/>
    <dgm:cxn modelId="{A31D0DC7-490A-41A9-AB99-C043E67FE8BA}" type="presParOf" srcId="{C6D03D34-C31F-45CC-AEA6-D8BF3650B2DC}" destId="{76500718-D765-461C-A51D-8EE7F093879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A4DF1-B9A6-4395-A709-DEBBA7EF8D42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56CC83E9-FFF8-4CAF-B701-8E06F0FF576C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96F0EC3F-E804-492B-BB57-05FA60406742}" type="parTrans" cxnId="{F495D039-8BB8-4104-A739-BB39C8107439}">
      <dgm:prSet/>
      <dgm:spPr/>
      <dgm:t>
        <a:bodyPr/>
        <a:lstStyle/>
        <a:p>
          <a:endParaRPr lang="en-US"/>
        </a:p>
      </dgm:t>
    </dgm:pt>
    <dgm:pt modelId="{0B3BCF88-03B8-4A56-B495-279E51299D0F}" type="sibTrans" cxnId="{F495D039-8BB8-4104-A739-BB39C8107439}">
      <dgm:prSet/>
      <dgm:spPr/>
      <dgm:t>
        <a:bodyPr/>
        <a:lstStyle/>
        <a:p>
          <a:endParaRPr lang="en-US"/>
        </a:p>
      </dgm:t>
    </dgm:pt>
    <dgm:pt modelId="{21A2AB5C-CD3C-4446-B8C1-B00C48DF1A2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89B435E-EE9A-4D5D-A206-DC0B267CE470}" type="parTrans" cxnId="{92A95705-ED7C-42D1-909A-E8B38A8DB5F7}">
      <dgm:prSet/>
      <dgm:spPr/>
      <dgm:t>
        <a:bodyPr/>
        <a:lstStyle/>
        <a:p>
          <a:endParaRPr lang="en-US"/>
        </a:p>
      </dgm:t>
    </dgm:pt>
    <dgm:pt modelId="{2A32FEBD-257F-49C2-8C53-04FDE9545B1C}" type="sibTrans" cxnId="{92A95705-ED7C-42D1-909A-E8B38A8DB5F7}">
      <dgm:prSet/>
      <dgm:spPr/>
      <dgm:t>
        <a:bodyPr/>
        <a:lstStyle/>
        <a:p>
          <a:endParaRPr lang="en-US"/>
        </a:p>
      </dgm:t>
    </dgm:pt>
    <dgm:pt modelId="{865CB01C-B171-4640-B8E4-733B78F61075}">
      <dgm:prSet phldrT="[Text]"/>
      <dgm:spPr/>
      <dgm:t>
        <a:bodyPr/>
        <a:lstStyle/>
        <a:p>
          <a:r>
            <a:rPr lang="en-US" dirty="0" smtClean="0"/>
            <a:t>Find Links</a:t>
          </a:r>
          <a:endParaRPr lang="en-US" dirty="0"/>
        </a:p>
      </dgm:t>
    </dgm:pt>
    <dgm:pt modelId="{216FB3EA-E8E3-487D-8CCD-76EA45C6C631}" type="parTrans" cxnId="{C66EEC0C-2C0A-41A5-A9DF-E3C467673832}">
      <dgm:prSet/>
      <dgm:spPr/>
      <dgm:t>
        <a:bodyPr/>
        <a:lstStyle/>
        <a:p>
          <a:endParaRPr lang="en-US"/>
        </a:p>
      </dgm:t>
    </dgm:pt>
    <dgm:pt modelId="{2C89B48D-1CEE-49A5-ACBD-4E2433368BAA}" type="sibTrans" cxnId="{C66EEC0C-2C0A-41A5-A9DF-E3C467673832}">
      <dgm:prSet/>
      <dgm:spPr/>
      <dgm:t>
        <a:bodyPr/>
        <a:lstStyle/>
        <a:p>
          <a:endParaRPr lang="en-US"/>
        </a:p>
      </dgm:t>
    </dgm:pt>
    <dgm:pt modelId="{CE1A15E9-B38E-4310-86EA-4D4A8CCB3A69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Depth</a:t>
          </a:r>
          <a:endParaRPr lang="en-US" dirty="0"/>
        </a:p>
      </dgm:t>
    </dgm:pt>
    <dgm:pt modelId="{F6A97968-FDC1-486B-91C0-6C3FC36EB3D7}" type="parTrans" cxnId="{9994B381-D42E-43F0-85A3-BA1E9E4B09DD}">
      <dgm:prSet/>
      <dgm:spPr/>
      <dgm:t>
        <a:bodyPr/>
        <a:lstStyle/>
        <a:p>
          <a:endParaRPr lang="en-US"/>
        </a:p>
      </dgm:t>
    </dgm:pt>
    <dgm:pt modelId="{B752B114-3361-4C21-8AB7-6493F8E35614}" type="sibTrans" cxnId="{9994B381-D42E-43F0-85A3-BA1E9E4B09DD}">
      <dgm:prSet/>
      <dgm:spPr/>
      <dgm:t>
        <a:bodyPr/>
        <a:lstStyle/>
        <a:p>
          <a:endParaRPr lang="en-US"/>
        </a:p>
      </dgm:t>
    </dgm:pt>
    <dgm:pt modelId="{C6D03D34-C31F-45CC-AEA6-D8BF3650B2DC}" type="pres">
      <dgm:prSet presAssocID="{FE6A4DF1-B9A6-4395-A709-DEBBA7EF8D42}" presName="Name0" presStyleCnt="0">
        <dgm:presLayoutVars>
          <dgm:dir/>
          <dgm:resizeHandles val="exact"/>
        </dgm:presLayoutVars>
      </dgm:prSet>
      <dgm:spPr/>
    </dgm:pt>
    <dgm:pt modelId="{7370BC64-0201-437A-BEBF-6FDD4FABBBE2}" type="pres">
      <dgm:prSet presAssocID="{56CC83E9-FFF8-4CAF-B701-8E06F0FF576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CDF5-472B-4ECC-B1B1-25A61622C264}" type="pres">
      <dgm:prSet presAssocID="{0B3BCF88-03B8-4A56-B495-279E51299D0F}" presName="parSpace" presStyleCnt="0"/>
      <dgm:spPr/>
    </dgm:pt>
    <dgm:pt modelId="{BDC1723B-894C-4910-B1C9-A9D7AE487498}" type="pres">
      <dgm:prSet presAssocID="{21A2AB5C-CD3C-4446-B8C1-B00C48DF1A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AECE4-BBCD-46A3-B4F5-8BF3A97BBF62}" type="pres">
      <dgm:prSet presAssocID="{2A32FEBD-257F-49C2-8C53-04FDE9545B1C}" presName="parSpace" presStyleCnt="0"/>
      <dgm:spPr/>
    </dgm:pt>
    <dgm:pt modelId="{07276457-F0D9-485A-8E2B-E48360FFFC26}" type="pres">
      <dgm:prSet presAssocID="{865CB01C-B171-4640-B8E4-733B78F6107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D2DC-E63A-4BF8-8DBE-42C5A7D6459D}" type="pres">
      <dgm:prSet presAssocID="{2C89B48D-1CEE-49A5-ACBD-4E2433368BAA}" presName="parSpace" presStyleCnt="0"/>
      <dgm:spPr/>
    </dgm:pt>
    <dgm:pt modelId="{76500718-D765-461C-A51D-8EE7F093879A}" type="pres">
      <dgm:prSet presAssocID="{CE1A15E9-B38E-4310-86EA-4D4A8CCB3A6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924AA-2701-4873-A088-1B090DC17653}" type="presOf" srcId="{CE1A15E9-B38E-4310-86EA-4D4A8CCB3A69}" destId="{76500718-D765-461C-A51D-8EE7F093879A}" srcOrd="0" destOrd="0" presId="urn:microsoft.com/office/officeart/2005/8/layout/hChevron3"/>
    <dgm:cxn modelId="{C66EEC0C-2C0A-41A5-A9DF-E3C467673832}" srcId="{FE6A4DF1-B9A6-4395-A709-DEBBA7EF8D42}" destId="{865CB01C-B171-4640-B8E4-733B78F61075}" srcOrd="2" destOrd="0" parTransId="{216FB3EA-E8E3-487D-8CCD-76EA45C6C631}" sibTransId="{2C89B48D-1CEE-49A5-ACBD-4E2433368BAA}"/>
    <dgm:cxn modelId="{8125CE39-D0B3-475A-B33B-F54DCE5D3CD9}" type="presOf" srcId="{FE6A4DF1-B9A6-4395-A709-DEBBA7EF8D42}" destId="{C6D03D34-C31F-45CC-AEA6-D8BF3650B2DC}" srcOrd="0" destOrd="0" presId="urn:microsoft.com/office/officeart/2005/8/layout/hChevron3"/>
    <dgm:cxn modelId="{FF947212-EA11-4BB2-9C63-477F9D72534B}" type="presOf" srcId="{21A2AB5C-CD3C-4446-B8C1-B00C48DF1A29}" destId="{BDC1723B-894C-4910-B1C9-A9D7AE487498}" srcOrd="0" destOrd="0" presId="urn:microsoft.com/office/officeart/2005/8/layout/hChevron3"/>
    <dgm:cxn modelId="{92A95705-ED7C-42D1-909A-E8B38A8DB5F7}" srcId="{FE6A4DF1-B9A6-4395-A709-DEBBA7EF8D42}" destId="{21A2AB5C-CD3C-4446-B8C1-B00C48DF1A29}" srcOrd="1" destOrd="0" parTransId="{289B435E-EE9A-4D5D-A206-DC0B267CE470}" sibTransId="{2A32FEBD-257F-49C2-8C53-04FDE9545B1C}"/>
    <dgm:cxn modelId="{9994B381-D42E-43F0-85A3-BA1E9E4B09DD}" srcId="{FE6A4DF1-B9A6-4395-A709-DEBBA7EF8D42}" destId="{CE1A15E9-B38E-4310-86EA-4D4A8CCB3A69}" srcOrd="3" destOrd="0" parTransId="{F6A97968-FDC1-486B-91C0-6C3FC36EB3D7}" sibTransId="{B752B114-3361-4C21-8AB7-6493F8E35614}"/>
    <dgm:cxn modelId="{2D086C47-85AE-433F-AAFC-8E7B8D91045F}" type="presOf" srcId="{56CC83E9-FFF8-4CAF-B701-8E06F0FF576C}" destId="{7370BC64-0201-437A-BEBF-6FDD4FABBBE2}" srcOrd="0" destOrd="0" presId="urn:microsoft.com/office/officeart/2005/8/layout/hChevron3"/>
    <dgm:cxn modelId="{F495D039-8BB8-4104-A739-BB39C8107439}" srcId="{FE6A4DF1-B9A6-4395-A709-DEBBA7EF8D42}" destId="{56CC83E9-FFF8-4CAF-B701-8E06F0FF576C}" srcOrd="0" destOrd="0" parTransId="{96F0EC3F-E804-492B-BB57-05FA60406742}" sibTransId="{0B3BCF88-03B8-4A56-B495-279E51299D0F}"/>
    <dgm:cxn modelId="{C2691B7D-2129-473B-9FB1-E9125E74B8B9}" type="presOf" srcId="{865CB01C-B171-4640-B8E4-733B78F61075}" destId="{07276457-F0D9-485A-8E2B-E48360FFFC26}" srcOrd="0" destOrd="0" presId="urn:microsoft.com/office/officeart/2005/8/layout/hChevron3"/>
    <dgm:cxn modelId="{4066B3DF-A483-4C9A-A641-EB1071CF3F6C}" type="presParOf" srcId="{C6D03D34-C31F-45CC-AEA6-D8BF3650B2DC}" destId="{7370BC64-0201-437A-BEBF-6FDD4FABBBE2}" srcOrd="0" destOrd="0" presId="urn:microsoft.com/office/officeart/2005/8/layout/hChevron3"/>
    <dgm:cxn modelId="{4FCAB4DD-6C13-4747-8253-6F4959CC1D86}" type="presParOf" srcId="{C6D03D34-C31F-45CC-AEA6-D8BF3650B2DC}" destId="{4894CDF5-472B-4ECC-B1B1-25A61622C264}" srcOrd="1" destOrd="0" presId="urn:microsoft.com/office/officeart/2005/8/layout/hChevron3"/>
    <dgm:cxn modelId="{1A65FD83-669A-4585-B435-262F9F1AD719}" type="presParOf" srcId="{C6D03D34-C31F-45CC-AEA6-D8BF3650B2DC}" destId="{BDC1723B-894C-4910-B1C9-A9D7AE487498}" srcOrd="2" destOrd="0" presId="urn:microsoft.com/office/officeart/2005/8/layout/hChevron3"/>
    <dgm:cxn modelId="{956B939D-2D62-4C1B-8E09-0C2C6AB3E4A2}" type="presParOf" srcId="{C6D03D34-C31F-45CC-AEA6-D8BF3650B2DC}" destId="{935AECE4-BBCD-46A3-B4F5-8BF3A97BBF62}" srcOrd="3" destOrd="0" presId="urn:microsoft.com/office/officeart/2005/8/layout/hChevron3"/>
    <dgm:cxn modelId="{16615227-703E-4DA9-8950-3189045E4686}" type="presParOf" srcId="{C6D03D34-C31F-45CC-AEA6-D8BF3650B2DC}" destId="{07276457-F0D9-485A-8E2B-E48360FFFC26}" srcOrd="4" destOrd="0" presId="urn:microsoft.com/office/officeart/2005/8/layout/hChevron3"/>
    <dgm:cxn modelId="{6A0275AA-CEA6-4FCC-91DB-1586B80B4706}" type="presParOf" srcId="{C6D03D34-C31F-45CC-AEA6-D8BF3650B2DC}" destId="{3390D2DC-E63A-4BF8-8DBE-42C5A7D6459D}" srcOrd="5" destOrd="0" presId="urn:microsoft.com/office/officeart/2005/8/layout/hChevron3"/>
    <dgm:cxn modelId="{5017BA73-EA1F-40DD-9A23-FAAD8744DF86}" type="presParOf" srcId="{C6D03D34-C31F-45CC-AEA6-D8BF3650B2DC}" destId="{76500718-D765-461C-A51D-8EE7F093879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A4DF1-B9A6-4395-A709-DEBBA7EF8D42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56CC83E9-FFF8-4CAF-B701-8E06F0FF576C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96F0EC3F-E804-492B-BB57-05FA60406742}" type="parTrans" cxnId="{F495D039-8BB8-4104-A739-BB39C8107439}">
      <dgm:prSet/>
      <dgm:spPr/>
      <dgm:t>
        <a:bodyPr/>
        <a:lstStyle/>
        <a:p>
          <a:endParaRPr lang="en-US"/>
        </a:p>
      </dgm:t>
    </dgm:pt>
    <dgm:pt modelId="{0B3BCF88-03B8-4A56-B495-279E51299D0F}" type="sibTrans" cxnId="{F495D039-8BB8-4104-A739-BB39C8107439}">
      <dgm:prSet/>
      <dgm:spPr/>
      <dgm:t>
        <a:bodyPr/>
        <a:lstStyle/>
        <a:p>
          <a:endParaRPr lang="en-US"/>
        </a:p>
      </dgm:t>
    </dgm:pt>
    <dgm:pt modelId="{21A2AB5C-CD3C-4446-B8C1-B00C48DF1A2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89B435E-EE9A-4D5D-A206-DC0B267CE470}" type="parTrans" cxnId="{92A95705-ED7C-42D1-909A-E8B38A8DB5F7}">
      <dgm:prSet/>
      <dgm:spPr/>
      <dgm:t>
        <a:bodyPr/>
        <a:lstStyle/>
        <a:p>
          <a:endParaRPr lang="en-US"/>
        </a:p>
      </dgm:t>
    </dgm:pt>
    <dgm:pt modelId="{2A32FEBD-257F-49C2-8C53-04FDE9545B1C}" type="sibTrans" cxnId="{92A95705-ED7C-42D1-909A-E8B38A8DB5F7}">
      <dgm:prSet/>
      <dgm:spPr/>
      <dgm:t>
        <a:bodyPr/>
        <a:lstStyle/>
        <a:p>
          <a:endParaRPr lang="en-US"/>
        </a:p>
      </dgm:t>
    </dgm:pt>
    <dgm:pt modelId="{865CB01C-B171-4640-B8E4-733B78F61075}">
      <dgm:prSet phldrT="[Text]"/>
      <dgm:spPr/>
      <dgm:t>
        <a:bodyPr/>
        <a:lstStyle/>
        <a:p>
          <a:r>
            <a:rPr lang="en-US" dirty="0" smtClean="0"/>
            <a:t>Find Links</a:t>
          </a:r>
          <a:endParaRPr lang="en-US" dirty="0"/>
        </a:p>
      </dgm:t>
    </dgm:pt>
    <dgm:pt modelId="{216FB3EA-E8E3-487D-8CCD-76EA45C6C631}" type="parTrans" cxnId="{C66EEC0C-2C0A-41A5-A9DF-E3C467673832}">
      <dgm:prSet/>
      <dgm:spPr/>
      <dgm:t>
        <a:bodyPr/>
        <a:lstStyle/>
        <a:p>
          <a:endParaRPr lang="en-US"/>
        </a:p>
      </dgm:t>
    </dgm:pt>
    <dgm:pt modelId="{2C89B48D-1CEE-49A5-ACBD-4E2433368BAA}" type="sibTrans" cxnId="{C66EEC0C-2C0A-41A5-A9DF-E3C467673832}">
      <dgm:prSet/>
      <dgm:spPr/>
      <dgm:t>
        <a:bodyPr/>
        <a:lstStyle/>
        <a:p>
          <a:endParaRPr lang="en-US"/>
        </a:p>
      </dgm:t>
    </dgm:pt>
    <dgm:pt modelId="{CE1A15E9-B38E-4310-86EA-4D4A8CCB3A69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Depth</a:t>
          </a:r>
          <a:endParaRPr lang="en-US" dirty="0"/>
        </a:p>
      </dgm:t>
    </dgm:pt>
    <dgm:pt modelId="{F6A97968-FDC1-486B-91C0-6C3FC36EB3D7}" type="parTrans" cxnId="{9994B381-D42E-43F0-85A3-BA1E9E4B09DD}">
      <dgm:prSet/>
      <dgm:spPr/>
      <dgm:t>
        <a:bodyPr/>
        <a:lstStyle/>
        <a:p>
          <a:endParaRPr lang="en-US"/>
        </a:p>
      </dgm:t>
    </dgm:pt>
    <dgm:pt modelId="{B752B114-3361-4C21-8AB7-6493F8E35614}" type="sibTrans" cxnId="{9994B381-D42E-43F0-85A3-BA1E9E4B09DD}">
      <dgm:prSet/>
      <dgm:spPr/>
      <dgm:t>
        <a:bodyPr/>
        <a:lstStyle/>
        <a:p>
          <a:endParaRPr lang="en-US"/>
        </a:p>
      </dgm:t>
    </dgm:pt>
    <dgm:pt modelId="{C6D03D34-C31F-45CC-AEA6-D8BF3650B2DC}" type="pres">
      <dgm:prSet presAssocID="{FE6A4DF1-B9A6-4395-A709-DEBBA7EF8D42}" presName="Name0" presStyleCnt="0">
        <dgm:presLayoutVars>
          <dgm:dir/>
          <dgm:resizeHandles val="exact"/>
        </dgm:presLayoutVars>
      </dgm:prSet>
      <dgm:spPr/>
    </dgm:pt>
    <dgm:pt modelId="{7370BC64-0201-437A-BEBF-6FDD4FABBBE2}" type="pres">
      <dgm:prSet presAssocID="{56CC83E9-FFF8-4CAF-B701-8E06F0FF576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CDF5-472B-4ECC-B1B1-25A61622C264}" type="pres">
      <dgm:prSet presAssocID="{0B3BCF88-03B8-4A56-B495-279E51299D0F}" presName="parSpace" presStyleCnt="0"/>
      <dgm:spPr/>
    </dgm:pt>
    <dgm:pt modelId="{BDC1723B-894C-4910-B1C9-A9D7AE487498}" type="pres">
      <dgm:prSet presAssocID="{21A2AB5C-CD3C-4446-B8C1-B00C48DF1A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AECE4-BBCD-46A3-B4F5-8BF3A97BBF62}" type="pres">
      <dgm:prSet presAssocID="{2A32FEBD-257F-49C2-8C53-04FDE9545B1C}" presName="parSpace" presStyleCnt="0"/>
      <dgm:spPr/>
    </dgm:pt>
    <dgm:pt modelId="{07276457-F0D9-485A-8E2B-E48360FFFC26}" type="pres">
      <dgm:prSet presAssocID="{865CB01C-B171-4640-B8E4-733B78F6107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D2DC-E63A-4BF8-8DBE-42C5A7D6459D}" type="pres">
      <dgm:prSet presAssocID="{2C89B48D-1CEE-49A5-ACBD-4E2433368BAA}" presName="parSpace" presStyleCnt="0"/>
      <dgm:spPr/>
    </dgm:pt>
    <dgm:pt modelId="{76500718-D765-461C-A51D-8EE7F093879A}" type="pres">
      <dgm:prSet presAssocID="{CE1A15E9-B38E-4310-86EA-4D4A8CCB3A6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6EEC0C-2C0A-41A5-A9DF-E3C467673832}" srcId="{FE6A4DF1-B9A6-4395-A709-DEBBA7EF8D42}" destId="{865CB01C-B171-4640-B8E4-733B78F61075}" srcOrd="2" destOrd="0" parTransId="{216FB3EA-E8E3-487D-8CCD-76EA45C6C631}" sibTransId="{2C89B48D-1CEE-49A5-ACBD-4E2433368BAA}"/>
    <dgm:cxn modelId="{D2F2E408-3E05-4FA6-834C-BB98BBA001D0}" type="presOf" srcId="{865CB01C-B171-4640-B8E4-733B78F61075}" destId="{07276457-F0D9-485A-8E2B-E48360FFFC26}" srcOrd="0" destOrd="0" presId="urn:microsoft.com/office/officeart/2005/8/layout/hChevron3"/>
    <dgm:cxn modelId="{92A95705-ED7C-42D1-909A-E8B38A8DB5F7}" srcId="{FE6A4DF1-B9A6-4395-A709-DEBBA7EF8D42}" destId="{21A2AB5C-CD3C-4446-B8C1-B00C48DF1A29}" srcOrd="1" destOrd="0" parTransId="{289B435E-EE9A-4D5D-A206-DC0B267CE470}" sibTransId="{2A32FEBD-257F-49C2-8C53-04FDE9545B1C}"/>
    <dgm:cxn modelId="{867C07A0-243E-4C83-BA55-460F9E1156C4}" type="presOf" srcId="{56CC83E9-FFF8-4CAF-B701-8E06F0FF576C}" destId="{7370BC64-0201-437A-BEBF-6FDD4FABBBE2}" srcOrd="0" destOrd="0" presId="urn:microsoft.com/office/officeart/2005/8/layout/hChevron3"/>
    <dgm:cxn modelId="{27F0C179-3B24-401D-9AB9-1E60950C3AEA}" type="presOf" srcId="{FE6A4DF1-B9A6-4395-A709-DEBBA7EF8D42}" destId="{C6D03D34-C31F-45CC-AEA6-D8BF3650B2DC}" srcOrd="0" destOrd="0" presId="urn:microsoft.com/office/officeart/2005/8/layout/hChevron3"/>
    <dgm:cxn modelId="{9994B381-D42E-43F0-85A3-BA1E9E4B09DD}" srcId="{FE6A4DF1-B9A6-4395-A709-DEBBA7EF8D42}" destId="{CE1A15E9-B38E-4310-86EA-4D4A8CCB3A69}" srcOrd="3" destOrd="0" parTransId="{F6A97968-FDC1-486B-91C0-6C3FC36EB3D7}" sibTransId="{B752B114-3361-4C21-8AB7-6493F8E35614}"/>
    <dgm:cxn modelId="{3EE8A736-8416-42F4-A99C-6895AC9E0B21}" type="presOf" srcId="{CE1A15E9-B38E-4310-86EA-4D4A8CCB3A69}" destId="{76500718-D765-461C-A51D-8EE7F093879A}" srcOrd="0" destOrd="0" presId="urn:microsoft.com/office/officeart/2005/8/layout/hChevron3"/>
    <dgm:cxn modelId="{F495D039-8BB8-4104-A739-BB39C8107439}" srcId="{FE6A4DF1-B9A6-4395-A709-DEBBA7EF8D42}" destId="{56CC83E9-FFF8-4CAF-B701-8E06F0FF576C}" srcOrd="0" destOrd="0" parTransId="{96F0EC3F-E804-492B-BB57-05FA60406742}" sibTransId="{0B3BCF88-03B8-4A56-B495-279E51299D0F}"/>
    <dgm:cxn modelId="{BACCE72F-9150-4D6F-8B26-636994293B94}" type="presOf" srcId="{21A2AB5C-CD3C-4446-B8C1-B00C48DF1A29}" destId="{BDC1723B-894C-4910-B1C9-A9D7AE487498}" srcOrd="0" destOrd="0" presId="urn:microsoft.com/office/officeart/2005/8/layout/hChevron3"/>
    <dgm:cxn modelId="{CEEB41ED-3D04-4AE4-8DC5-147975F67FEC}" type="presParOf" srcId="{C6D03D34-C31F-45CC-AEA6-D8BF3650B2DC}" destId="{7370BC64-0201-437A-BEBF-6FDD4FABBBE2}" srcOrd="0" destOrd="0" presId="urn:microsoft.com/office/officeart/2005/8/layout/hChevron3"/>
    <dgm:cxn modelId="{C81C85C0-EED8-4E95-AFAD-0A514BBA3AF4}" type="presParOf" srcId="{C6D03D34-C31F-45CC-AEA6-D8BF3650B2DC}" destId="{4894CDF5-472B-4ECC-B1B1-25A61622C264}" srcOrd="1" destOrd="0" presId="urn:microsoft.com/office/officeart/2005/8/layout/hChevron3"/>
    <dgm:cxn modelId="{8EA1B034-6276-4D5C-BF2C-A0F8F8EDE437}" type="presParOf" srcId="{C6D03D34-C31F-45CC-AEA6-D8BF3650B2DC}" destId="{BDC1723B-894C-4910-B1C9-A9D7AE487498}" srcOrd="2" destOrd="0" presId="urn:microsoft.com/office/officeart/2005/8/layout/hChevron3"/>
    <dgm:cxn modelId="{13EDD990-8D1A-4C39-A455-4C2925E8A4FA}" type="presParOf" srcId="{C6D03D34-C31F-45CC-AEA6-D8BF3650B2DC}" destId="{935AECE4-BBCD-46A3-B4F5-8BF3A97BBF62}" srcOrd="3" destOrd="0" presId="urn:microsoft.com/office/officeart/2005/8/layout/hChevron3"/>
    <dgm:cxn modelId="{A57098A7-0E55-40D2-81FD-74E2B369E36B}" type="presParOf" srcId="{C6D03D34-C31F-45CC-AEA6-D8BF3650B2DC}" destId="{07276457-F0D9-485A-8E2B-E48360FFFC26}" srcOrd="4" destOrd="0" presId="urn:microsoft.com/office/officeart/2005/8/layout/hChevron3"/>
    <dgm:cxn modelId="{07926828-E5E8-4AC8-A0AC-51BEF1E50DE2}" type="presParOf" srcId="{C6D03D34-C31F-45CC-AEA6-D8BF3650B2DC}" destId="{3390D2DC-E63A-4BF8-8DBE-42C5A7D6459D}" srcOrd="5" destOrd="0" presId="urn:microsoft.com/office/officeart/2005/8/layout/hChevron3"/>
    <dgm:cxn modelId="{53F5B75E-112E-4AB8-8627-A79EFFD2CD34}" type="presParOf" srcId="{C6D03D34-C31F-45CC-AEA6-D8BF3650B2DC}" destId="{76500718-D765-461C-A51D-8EE7F093879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A4DF1-B9A6-4395-A709-DEBBA7EF8D42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56CC83E9-FFF8-4CAF-B701-8E06F0FF576C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96F0EC3F-E804-492B-BB57-05FA60406742}" type="parTrans" cxnId="{F495D039-8BB8-4104-A739-BB39C8107439}">
      <dgm:prSet/>
      <dgm:spPr/>
      <dgm:t>
        <a:bodyPr/>
        <a:lstStyle/>
        <a:p>
          <a:endParaRPr lang="en-US"/>
        </a:p>
      </dgm:t>
    </dgm:pt>
    <dgm:pt modelId="{0B3BCF88-03B8-4A56-B495-279E51299D0F}" type="sibTrans" cxnId="{F495D039-8BB8-4104-A739-BB39C8107439}">
      <dgm:prSet/>
      <dgm:spPr/>
      <dgm:t>
        <a:bodyPr/>
        <a:lstStyle/>
        <a:p>
          <a:endParaRPr lang="en-US"/>
        </a:p>
      </dgm:t>
    </dgm:pt>
    <dgm:pt modelId="{21A2AB5C-CD3C-4446-B8C1-B00C48DF1A2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89B435E-EE9A-4D5D-A206-DC0B267CE470}" type="parTrans" cxnId="{92A95705-ED7C-42D1-909A-E8B38A8DB5F7}">
      <dgm:prSet/>
      <dgm:spPr/>
      <dgm:t>
        <a:bodyPr/>
        <a:lstStyle/>
        <a:p>
          <a:endParaRPr lang="en-US"/>
        </a:p>
      </dgm:t>
    </dgm:pt>
    <dgm:pt modelId="{2A32FEBD-257F-49C2-8C53-04FDE9545B1C}" type="sibTrans" cxnId="{92A95705-ED7C-42D1-909A-E8B38A8DB5F7}">
      <dgm:prSet/>
      <dgm:spPr/>
      <dgm:t>
        <a:bodyPr/>
        <a:lstStyle/>
        <a:p>
          <a:endParaRPr lang="en-US"/>
        </a:p>
      </dgm:t>
    </dgm:pt>
    <dgm:pt modelId="{865CB01C-B171-4640-B8E4-733B78F61075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Find Links</a:t>
          </a:r>
          <a:endParaRPr lang="en-US" dirty="0"/>
        </a:p>
      </dgm:t>
    </dgm:pt>
    <dgm:pt modelId="{216FB3EA-E8E3-487D-8CCD-76EA45C6C631}" type="parTrans" cxnId="{C66EEC0C-2C0A-41A5-A9DF-E3C467673832}">
      <dgm:prSet/>
      <dgm:spPr/>
      <dgm:t>
        <a:bodyPr/>
        <a:lstStyle/>
        <a:p>
          <a:endParaRPr lang="en-US"/>
        </a:p>
      </dgm:t>
    </dgm:pt>
    <dgm:pt modelId="{2C89B48D-1CEE-49A5-ACBD-4E2433368BAA}" type="sibTrans" cxnId="{C66EEC0C-2C0A-41A5-A9DF-E3C467673832}">
      <dgm:prSet/>
      <dgm:spPr/>
      <dgm:t>
        <a:bodyPr/>
        <a:lstStyle/>
        <a:p>
          <a:endParaRPr lang="en-US"/>
        </a:p>
      </dgm:t>
    </dgm:pt>
    <dgm:pt modelId="{CE1A15E9-B38E-4310-86EA-4D4A8CCB3A69}">
      <dgm:prSet/>
      <dgm:spPr/>
      <dgm:t>
        <a:bodyPr/>
        <a:lstStyle/>
        <a:p>
          <a:r>
            <a:rPr lang="en-US" dirty="0" smtClean="0"/>
            <a:t>Depth</a:t>
          </a:r>
          <a:endParaRPr lang="en-US" dirty="0"/>
        </a:p>
      </dgm:t>
    </dgm:pt>
    <dgm:pt modelId="{F6A97968-FDC1-486B-91C0-6C3FC36EB3D7}" type="parTrans" cxnId="{9994B381-D42E-43F0-85A3-BA1E9E4B09DD}">
      <dgm:prSet/>
      <dgm:spPr/>
      <dgm:t>
        <a:bodyPr/>
        <a:lstStyle/>
        <a:p>
          <a:endParaRPr lang="en-US"/>
        </a:p>
      </dgm:t>
    </dgm:pt>
    <dgm:pt modelId="{B752B114-3361-4C21-8AB7-6493F8E35614}" type="sibTrans" cxnId="{9994B381-D42E-43F0-85A3-BA1E9E4B09DD}">
      <dgm:prSet/>
      <dgm:spPr/>
      <dgm:t>
        <a:bodyPr/>
        <a:lstStyle/>
        <a:p>
          <a:endParaRPr lang="en-US"/>
        </a:p>
      </dgm:t>
    </dgm:pt>
    <dgm:pt modelId="{C6D03D34-C31F-45CC-AEA6-D8BF3650B2DC}" type="pres">
      <dgm:prSet presAssocID="{FE6A4DF1-B9A6-4395-A709-DEBBA7EF8D42}" presName="Name0" presStyleCnt="0">
        <dgm:presLayoutVars>
          <dgm:dir/>
          <dgm:resizeHandles val="exact"/>
        </dgm:presLayoutVars>
      </dgm:prSet>
      <dgm:spPr/>
    </dgm:pt>
    <dgm:pt modelId="{7370BC64-0201-437A-BEBF-6FDD4FABBBE2}" type="pres">
      <dgm:prSet presAssocID="{56CC83E9-FFF8-4CAF-B701-8E06F0FF576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CDF5-472B-4ECC-B1B1-25A61622C264}" type="pres">
      <dgm:prSet presAssocID="{0B3BCF88-03B8-4A56-B495-279E51299D0F}" presName="parSpace" presStyleCnt="0"/>
      <dgm:spPr/>
    </dgm:pt>
    <dgm:pt modelId="{BDC1723B-894C-4910-B1C9-A9D7AE487498}" type="pres">
      <dgm:prSet presAssocID="{21A2AB5C-CD3C-4446-B8C1-B00C48DF1A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AECE4-BBCD-46A3-B4F5-8BF3A97BBF62}" type="pres">
      <dgm:prSet presAssocID="{2A32FEBD-257F-49C2-8C53-04FDE9545B1C}" presName="parSpace" presStyleCnt="0"/>
      <dgm:spPr/>
    </dgm:pt>
    <dgm:pt modelId="{07276457-F0D9-485A-8E2B-E48360FFFC26}" type="pres">
      <dgm:prSet presAssocID="{865CB01C-B171-4640-B8E4-733B78F6107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D2DC-E63A-4BF8-8DBE-42C5A7D6459D}" type="pres">
      <dgm:prSet presAssocID="{2C89B48D-1CEE-49A5-ACBD-4E2433368BAA}" presName="parSpace" presStyleCnt="0"/>
      <dgm:spPr/>
    </dgm:pt>
    <dgm:pt modelId="{76500718-D765-461C-A51D-8EE7F093879A}" type="pres">
      <dgm:prSet presAssocID="{CE1A15E9-B38E-4310-86EA-4D4A8CCB3A6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5D039-8BB8-4104-A739-BB39C8107439}" srcId="{FE6A4DF1-B9A6-4395-A709-DEBBA7EF8D42}" destId="{56CC83E9-FFF8-4CAF-B701-8E06F0FF576C}" srcOrd="0" destOrd="0" parTransId="{96F0EC3F-E804-492B-BB57-05FA60406742}" sibTransId="{0B3BCF88-03B8-4A56-B495-279E51299D0F}"/>
    <dgm:cxn modelId="{3AC15FE8-C513-4DDE-8748-DF378574B84D}" type="presOf" srcId="{865CB01C-B171-4640-B8E4-733B78F61075}" destId="{07276457-F0D9-485A-8E2B-E48360FFFC26}" srcOrd="0" destOrd="0" presId="urn:microsoft.com/office/officeart/2005/8/layout/hChevron3"/>
    <dgm:cxn modelId="{97A71A00-F51A-407F-A108-58EA827D6BF6}" type="presOf" srcId="{CE1A15E9-B38E-4310-86EA-4D4A8CCB3A69}" destId="{76500718-D765-461C-A51D-8EE7F093879A}" srcOrd="0" destOrd="0" presId="urn:microsoft.com/office/officeart/2005/8/layout/hChevron3"/>
    <dgm:cxn modelId="{C8C2CCA9-6116-41ED-A9A2-7C1553D42B69}" type="presOf" srcId="{56CC83E9-FFF8-4CAF-B701-8E06F0FF576C}" destId="{7370BC64-0201-437A-BEBF-6FDD4FABBBE2}" srcOrd="0" destOrd="0" presId="urn:microsoft.com/office/officeart/2005/8/layout/hChevron3"/>
    <dgm:cxn modelId="{784776A0-2950-460F-AB7E-86FC28A09825}" type="presOf" srcId="{21A2AB5C-CD3C-4446-B8C1-B00C48DF1A29}" destId="{BDC1723B-894C-4910-B1C9-A9D7AE487498}" srcOrd="0" destOrd="0" presId="urn:microsoft.com/office/officeart/2005/8/layout/hChevron3"/>
    <dgm:cxn modelId="{92A95705-ED7C-42D1-909A-E8B38A8DB5F7}" srcId="{FE6A4DF1-B9A6-4395-A709-DEBBA7EF8D42}" destId="{21A2AB5C-CD3C-4446-B8C1-B00C48DF1A29}" srcOrd="1" destOrd="0" parTransId="{289B435E-EE9A-4D5D-A206-DC0B267CE470}" sibTransId="{2A32FEBD-257F-49C2-8C53-04FDE9545B1C}"/>
    <dgm:cxn modelId="{C66EEC0C-2C0A-41A5-A9DF-E3C467673832}" srcId="{FE6A4DF1-B9A6-4395-A709-DEBBA7EF8D42}" destId="{865CB01C-B171-4640-B8E4-733B78F61075}" srcOrd="2" destOrd="0" parTransId="{216FB3EA-E8E3-487D-8CCD-76EA45C6C631}" sibTransId="{2C89B48D-1CEE-49A5-ACBD-4E2433368BAA}"/>
    <dgm:cxn modelId="{206AA3ED-1828-481D-9A9D-3F920C0BF2B2}" type="presOf" srcId="{FE6A4DF1-B9A6-4395-A709-DEBBA7EF8D42}" destId="{C6D03D34-C31F-45CC-AEA6-D8BF3650B2DC}" srcOrd="0" destOrd="0" presId="urn:microsoft.com/office/officeart/2005/8/layout/hChevron3"/>
    <dgm:cxn modelId="{9994B381-D42E-43F0-85A3-BA1E9E4B09DD}" srcId="{FE6A4DF1-B9A6-4395-A709-DEBBA7EF8D42}" destId="{CE1A15E9-B38E-4310-86EA-4D4A8CCB3A69}" srcOrd="3" destOrd="0" parTransId="{F6A97968-FDC1-486B-91C0-6C3FC36EB3D7}" sibTransId="{B752B114-3361-4C21-8AB7-6493F8E35614}"/>
    <dgm:cxn modelId="{A4D90DAD-44F5-43EF-B139-7F2CEB9293E6}" type="presParOf" srcId="{C6D03D34-C31F-45CC-AEA6-D8BF3650B2DC}" destId="{7370BC64-0201-437A-BEBF-6FDD4FABBBE2}" srcOrd="0" destOrd="0" presId="urn:microsoft.com/office/officeart/2005/8/layout/hChevron3"/>
    <dgm:cxn modelId="{056FE60A-A4A7-4198-BA83-7D0CB5ABF4D8}" type="presParOf" srcId="{C6D03D34-C31F-45CC-AEA6-D8BF3650B2DC}" destId="{4894CDF5-472B-4ECC-B1B1-25A61622C264}" srcOrd="1" destOrd="0" presId="urn:microsoft.com/office/officeart/2005/8/layout/hChevron3"/>
    <dgm:cxn modelId="{198EA6F8-49E3-4566-8923-75075DC41C93}" type="presParOf" srcId="{C6D03D34-C31F-45CC-AEA6-D8BF3650B2DC}" destId="{BDC1723B-894C-4910-B1C9-A9D7AE487498}" srcOrd="2" destOrd="0" presId="urn:microsoft.com/office/officeart/2005/8/layout/hChevron3"/>
    <dgm:cxn modelId="{C5F569A1-557F-47FA-9171-88697FEF7750}" type="presParOf" srcId="{C6D03D34-C31F-45CC-AEA6-D8BF3650B2DC}" destId="{935AECE4-BBCD-46A3-B4F5-8BF3A97BBF62}" srcOrd="3" destOrd="0" presId="urn:microsoft.com/office/officeart/2005/8/layout/hChevron3"/>
    <dgm:cxn modelId="{3E972ED6-C852-40BC-8603-BF3F1AE5CF14}" type="presParOf" srcId="{C6D03D34-C31F-45CC-AEA6-D8BF3650B2DC}" destId="{07276457-F0D9-485A-8E2B-E48360FFFC26}" srcOrd="4" destOrd="0" presId="urn:microsoft.com/office/officeart/2005/8/layout/hChevron3"/>
    <dgm:cxn modelId="{157F8BD5-4938-44DC-BBAC-9472CF40441D}" type="presParOf" srcId="{C6D03D34-C31F-45CC-AEA6-D8BF3650B2DC}" destId="{3390D2DC-E63A-4BF8-8DBE-42C5A7D6459D}" srcOrd="5" destOrd="0" presId="urn:microsoft.com/office/officeart/2005/8/layout/hChevron3"/>
    <dgm:cxn modelId="{DA8F647B-BE44-4048-86A8-1931BC154087}" type="presParOf" srcId="{C6D03D34-C31F-45CC-AEA6-D8BF3650B2DC}" destId="{76500718-D765-461C-A51D-8EE7F093879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A4DF1-B9A6-4395-A709-DEBBA7EF8D42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56CC83E9-FFF8-4CAF-B701-8E06F0FF576C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96F0EC3F-E804-492B-BB57-05FA60406742}" type="parTrans" cxnId="{F495D039-8BB8-4104-A739-BB39C8107439}">
      <dgm:prSet/>
      <dgm:spPr/>
      <dgm:t>
        <a:bodyPr/>
        <a:lstStyle/>
        <a:p>
          <a:endParaRPr lang="en-US"/>
        </a:p>
      </dgm:t>
    </dgm:pt>
    <dgm:pt modelId="{0B3BCF88-03B8-4A56-B495-279E51299D0F}" type="sibTrans" cxnId="{F495D039-8BB8-4104-A739-BB39C8107439}">
      <dgm:prSet/>
      <dgm:spPr/>
      <dgm:t>
        <a:bodyPr/>
        <a:lstStyle/>
        <a:p>
          <a:endParaRPr lang="en-US"/>
        </a:p>
      </dgm:t>
    </dgm:pt>
    <dgm:pt modelId="{21A2AB5C-CD3C-4446-B8C1-B00C48DF1A2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89B435E-EE9A-4D5D-A206-DC0B267CE470}" type="parTrans" cxnId="{92A95705-ED7C-42D1-909A-E8B38A8DB5F7}">
      <dgm:prSet/>
      <dgm:spPr/>
      <dgm:t>
        <a:bodyPr/>
        <a:lstStyle/>
        <a:p>
          <a:endParaRPr lang="en-US"/>
        </a:p>
      </dgm:t>
    </dgm:pt>
    <dgm:pt modelId="{2A32FEBD-257F-49C2-8C53-04FDE9545B1C}" type="sibTrans" cxnId="{92A95705-ED7C-42D1-909A-E8B38A8DB5F7}">
      <dgm:prSet/>
      <dgm:spPr/>
      <dgm:t>
        <a:bodyPr/>
        <a:lstStyle/>
        <a:p>
          <a:endParaRPr lang="en-US"/>
        </a:p>
      </dgm:t>
    </dgm:pt>
    <dgm:pt modelId="{865CB01C-B171-4640-B8E4-733B78F61075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Find Links</a:t>
          </a:r>
          <a:endParaRPr lang="en-US" dirty="0"/>
        </a:p>
      </dgm:t>
    </dgm:pt>
    <dgm:pt modelId="{216FB3EA-E8E3-487D-8CCD-76EA45C6C631}" type="parTrans" cxnId="{C66EEC0C-2C0A-41A5-A9DF-E3C467673832}">
      <dgm:prSet/>
      <dgm:spPr/>
      <dgm:t>
        <a:bodyPr/>
        <a:lstStyle/>
        <a:p>
          <a:endParaRPr lang="en-US"/>
        </a:p>
      </dgm:t>
    </dgm:pt>
    <dgm:pt modelId="{2C89B48D-1CEE-49A5-ACBD-4E2433368BAA}" type="sibTrans" cxnId="{C66EEC0C-2C0A-41A5-A9DF-E3C467673832}">
      <dgm:prSet/>
      <dgm:spPr/>
      <dgm:t>
        <a:bodyPr/>
        <a:lstStyle/>
        <a:p>
          <a:endParaRPr lang="en-US"/>
        </a:p>
      </dgm:t>
    </dgm:pt>
    <dgm:pt modelId="{CE1A15E9-B38E-4310-86EA-4D4A8CCB3A69}">
      <dgm:prSet/>
      <dgm:spPr/>
      <dgm:t>
        <a:bodyPr/>
        <a:lstStyle/>
        <a:p>
          <a:r>
            <a:rPr lang="en-US" dirty="0" smtClean="0"/>
            <a:t>Depth</a:t>
          </a:r>
          <a:endParaRPr lang="en-US" dirty="0"/>
        </a:p>
      </dgm:t>
    </dgm:pt>
    <dgm:pt modelId="{F6A97968-FDC1-486B-91C0-6C3FC36EB3D7}" type="parTrans" cxnId="{9994B381-D42E-43F0-85A3-BA1E9E4B09DD}">
      <dgm:prSet/>
      <dgm:spPr/>
      <dgm:t>
        <a:bodyPr/>
        <a:lstStyle/>
        <a:p>
          <a:endParaRPr lang="en-US"/>
        </a:p>
      </dgm:t>
    </dgm:pt>
    <dgm:pt modelId="{B752B114-3361-4C21-8AB7-6493F8E35614}" type="sibTrans" cxnId="{9994B381-D42E-43F0-85A3-BA1E9E4B09DD}">
      <dgm:prSet/>
      <dgm:spPr/>
      <dgm:t>
        <a:bodyPr/>
        <a:lstStyle/>
        <a:p>
          <a:endParaRPr lang="en-US"/>
        </a:p>
      </dgm:t>
    </dgm:pt>
    <dgm:pt modelId="{C6D03D34-C31F-45CC-AEA6-D8BF3650B2DC}" type="pres">
      <dgm:prSet presAssocID="{FE6A4DF1-B9A6-4395-A709-DEBBA7EF8D42}" presName="Name0" presStyleCnt="0">
        <dgm:presLayoutVars>
          <dgm:dir/>
          <dgm:resizeHandles val="exact"/>
        </dgm:presLayoutVars>
      </dgm:prSet>
      <dgm:spPr/>
    </dgm:pt>
    <dgm:pt modelId="{7370BC64-0201-437A-BEBF-6FDD4FABBBE2}" type="pres">
      <dgm:prSet presAssocID="{56CC83E9-FFF8-4CAF-B701-8E06F0FF576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CDF5-472B-4ECC-B1B1-25A61622C264}" type="pres">
      <dgm:prSet presAssocID="{0B3BCF88-03B8-4A56-B495-279E51299D0F}" presName="parSpace" presStyleCnt="0"/>
      <dgm:spPr/>
    </dgm:pt>
    <dgm:pt modelId="{BDC1723B-894C-4910-B1C9-A9D7AE487498}" type="pres">
      <dgm:prSet presAssocID="{21A2AB5C-CD3C-4446-B8C1-B00C48DF1A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AECE4-BBCD-46A3-B4F5-8BF3A97BBF62}" type="pres">
      <dgm:prSet presAssocID="{2A32FEBD-257F-49C2-8C53-04FDE9545B1C}" presName="parSpace" presStyleCnt="0"/>
      <dgm:spPr/>
    </dgm:pt>
    <dgm:pt modelId="{07276457-F0D9-485A-8E2B-E48360FFFC26}" type="pres">
      <dgm:prSet presAssocID="{865CB01C-B171-4640-B8E4-733B78F6107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D2DC-E63A-4BF8-8DBE-42C5A7D6459D}" type="pres">
      <dgm:prSet presAssocID="{2C89B48D-1CEE-49A5-ACBD-4E2433368BAA}" presName="parSpace" presStyleCnt="0"/>
      <dgm:spPr/>
    </dgm:pt>
    <dgm:pt modelId="{76500718-D765-461C-A51D-8EE7F093879A}" type="pres">
      <dgm:prSet presAssocID="{CE1A15E9-B38E-4310-86EA-4D4A8CCB3A6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6EEC0C-2C0A-41A5-A9DF-E3C467673832}" srcId="{FE6A4DF1-B9A6-4395-A709-DEBBA7EF8D42}" destId="{865CB01C-B171-4640-B8E4-733B78F61075}" srcOrd="2" destOrd="0" parTransId="{216FB3EA-E8E3-487D-8CCD-76EA45C6C631}" sibTransId="{2C89B48D-1CEE-49A5-ACBD-4E2433368BAA}"/>
    <dgm:cxn modelId="{865EAF5B-9801-4D2A-ABB7-ED766AD8157A}" type="presOf" srcId="{CE1A15E9-B38E-4310-86EA-4D4A8CCB3A69}" destId="{76500718-D765-461C-A51D-8EE7F093879A}" srcOrd="0" destOrd="0" presId="urn:microsoft.com/office/officeart/2005/8/layout/hChevron3"/>
    <dgm:cxn modelId="{D7188563-97AB-48E3-BE8A-A7CB4B15B635}" type="presOf" srcId="{865CB01C-B171-4640-B8E4-733B78F61075}" destId="{07276457-F0D9-485A-8E2B-E48360FFFC26}" srcOrd="0" destOrd="0" presId="urn:microsoft.com/office/officeart/2005/8/layout/hChevron3"/>
    <dgm:cxn modelId="{92A95705-ED7C-42D1-909A-E8B38A8DB5F7}" srcId="{FE6A4DF1-B9A6-4395-A709-DEBBA7EF8D42}" destId="{21A2AB5C-CD3C-4446-B8C1-B00C48DF1A29}" srcOrd="1" destOrd="0" parTransId="{289B435E-EE9A-4D5D-A206-DC0B267CE470}" sibTransId="{2A32FEBD-257F-49C2-8C53-04FDE9545B1C}"/>
    <dgm:cxn modelId="{AAE117B9-9FCE-49D9-A6DE-9194B0357D55}" type="presOf" srcId="{21A2AB5C-CD3C-4446-B8C1-B00C48DF1A29}" destId="{BDC1723B-894C-4910-B1C9-A9D7AE487498}" srcOrd="0" destOrd="0" presId="urn:microsoft.com/office/officeart/2005/8/layout/hChevron3"/>
    <dgm:cxn modelId="{9994B381-D42E-43F0-85A3-BA1E9E4B09DD}" srcId="{FE6A4DF1-B9A6-4395-A709-DEBBA7EF8D42}" destId="{CE1A15E9-B38E-4310-86EA-4D4A8CCB3A69}" srcOrd="3" destOrd="0" parTransId="{F6A97968-FDC1-486B-91C0-6C3FC36EB3D7}" sibTransId="{B752B114-3361-4C21-8AB7-6493F8E35614}"/>
    <dgm:cxn modelId="{2528A2C1-A5D5-4C42-A9C4-77DCB75938A2}" type="presOf" srcId="{56CC83E9-FFF8-4CAF-B701-8E06F0FF576C}" destId="{7370BC64-0201-437A-BEBF-6FDD4FABBBE2}" srcOrd="0" destOrd="0" presId="urn:microsoft.com/office/officeart/2005/8/layout/hChevron3"/>
    <dgm:cxn modelId="{3C1D66CB-CA1F-44FC-B3C1-F7AEAF8F97AD}" type="presOf" srcId="{FE6A4DF1-B9A6-4395-A709-DEBBA7EF8D42}" destId="{C6D03D34-C31F-45CC-AEA6-D8BF3650B2DC}" srcOrd="0" destOrd="0" presId="urn:microsoft.com/office/officeart/2005/8/layout/hChevron3"/>
    <dgm:cxn modelId="{F495D039-8BB8-4104-A739-BB39C8107439}" srcId="{FE6A4DF1-B9A6-4395-A709-DEBBA7EF8D42}" destId="{56CC83E9-FFF8-4CAF-B701-8E06F0FF576C}" srcOrd="0" destOrd="0" parTransId="{96F0EC3F-E804-492B-BB57-05FA60406742}" sibTransId="{0B3BCF88-03B8-4A56-B495-279E51299D0F}"/>
    <dgm:cxn modelId="{A75AACAB-F9BC-4D17-B7A1-442F7DA5FC96}" type="presParOf" srcId="{C6D03D34-C31F-45CC-AEA6-D8BF3650B2DC}" destId="{7370BC64-0201-437A-BEBF-6FDD4FABBBE2}" srcOrd="0" destOrd="0" presId="urn:microsoft.com/office/officeart/2005/8/layout/hChevron3"/>
    <dgm:cxn modelId="{ECFF25B6-05A6-4437-8A15-6E4F414C2892}" type="presParOf" srcId="{C6D03D34-C31F-45CC-AEA6-D8BF3650B2DC}" destId="{4894CDF5-472B-4ECC-B1B1-25A61622C264}" srcOrd="1" destOrd="0" presId="urn:microsoft.com/office/officeart/2005/8/layout/hChevron3"/>
    <dgm:cxn modelId="{F5CA96DD-DDF7-44CE-8C4E-1F454797B43D}" type="presParOf" srcId="{C6D03D34-C31F-45CC-AEA6-D8BF3650B2DC}" destId="{BDC1723B-894C-4910-B1C9-A9D7AE487498}" srcOrd="2" destOrd="0" presId="urn:microsoft.com/office/officeart/2005/8/layout/hChevron3"/>
    <dgm:cxn modelId="{14500752-6B00-4791-973F-6A193B405798}" type="presParOf" srcId="{C6D03D34-C31F-45CC-AEA6-D8BF3650B2DC}" destId="{935AECE4-BBCD-46A3-B4F5-8BF3A97BBF62}" srcOrd="3" destOrd="0" presId="urn:microsoft.com/office/officeart/2005/8/layout/hChevron3"/>
    <dgm:cxn modelId="{D657E734-8676-435A-B5AB-C370ADBB8EEB}" type="presParOf" srcId="{C6D03D34-C31F-45CC-AEA6-D8BF3650B2DC}" destId="{07276457-F0D9-485A-8E2B-E48360FFFC26}" srcOrd="4" destOrd="0" presId="urn:microsoft.com/office/officeart/2005/8/layout/hChevron3"/>
    <dgm:cxn modelId="{B516240A-894D-40EC-A8D1-ECADC18AD5FB}" type="presParOf" srcId="{C6D03D34-C31F-45CC-AEA6-D8BF3650B2DC}" destId="{3390D2DC-E63A-4BF8-8DBE-42C5A7D6459D}" srcOrd="5" destOrd="0" presId="urn:microsoft.com/office/officeart/2005/8/layout/hChevron3"/>
    <dgm:cxn modelId="{5C89D68B-99C8-483C-803A-E018BB069883}" type="presParOf" srcId="{C6D03D34-C31F-45CC-AEA6-D8BF3650B2DC}" destId="{76500718-D765-461C-A51D-8EE7F093879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BC64-0201-437A-BEBF-6FDD4FABBBE2}">
      <dsp:nvSpPr>
        <dsp:cNvPr id="0" name=""/>
        <dsp:cNvSpPr/>
      </dsp:nvSpPr>
      <dsp:spPr>
        <a:xfrm>
          <a:off x="1728" y="51003"/>
          <a:ext cx="1734649" cy="69385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</a:t>
          </a:r>
          <a:endParaRPr lang="en-US" sz="2000" kern="1200" dirty="0"/>
        </a:p>
      </dsp:txBody>
      <dsp:txXfrm>
        <a:off x="1728" y="51003"/>
        <a:ext cx="1561184" cy="693859"/>
      </dsp:txXfrm>
    </dsp:sp>
    <dsp:sp modelId="{BDC1723B-894C-4910-B1C9-A9D7AE487498}">
      <dsp:nvSpPr>
        <dsp:cNvPr id="0" name=""/>
        <dsp:cNvSpPr/>
      </dsp:nvSpPr>
      <dsp:spPr>
        <a:xfrm>
          <a:off x="1389448" y="51003"/>
          <a:ext cx="1734649" cy="69385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1736378" y="51003"/>
        <a:ext cx="1040790" cy="693859"/>
      </dsp:txXfrm>
    </dsp:sp>
    <dsp:sp modelId="{07276457-F0D9-485A-8E2B-E48360FFFC26}">
      <dsp:nvSpPr>
        <dsp:cNvPr id="0" name=""/>
        <dsp:cNvSpPr/>
      </dsp:nvSpPr>
      <dsp:spPr>
        <a:xfrm>
          <a:off x="2777168" y="51003"/>
          <a:ext cx="1734649" cy="69385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Links</a:t>
          </a:r>
          <a:endParaRPr lang="en-US" sz="2000" kern="1200" dirty="0"/>
        </a:p>
      </dsp:txBody>
      <dsp:txXfrm>
        <a:off x="3124098" y="51003"/>
        <a:ext cx="1040790" cy="693859"/>
      </dsp:txXfrm>
    </dsp:sp>
    <dsp:sp modelId="{76500718-D765-461C-A51D-8EE7F093879A}">
      <dsp:nvSpPr>
        <dsp:cNvPr id="0" name=""/>
        <dsp:cNvSpPr/>
      </dsp:nvSpPr>
      <dsp:spPr>
        <a:xfrm>
          <a:off x="4164888" y="51003"/>
          <a:ext cx="1734649" cy="69385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Depth</a:t>
          </a:r>
          <a:endParaRPr lang="en-US" sz="2000" kern="1200" dirty="0"/>
        </a:p>
      </dsp:txBody>
      <dsp:txXfrm>
        <a:off x="4511818" y="51003"/>
        <a:ext cx="1040790" cy="693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BC64-0201-437A-BEBF-6FDD4FABBBE2}">
      <dsp:nvSpPr>
        <dsp:cNvPr id="0" name=""/>
        <dsp:cNvSpPr/>
      </dsp:nvSpPr>
      <dsp:spPr>
        <a:xfrm>
          <a:off x="1728" y="51003"/>
          <a:ext cx="1734649" cy="693859"/>
        </a:xfrm>
        <a:prstGeom prst="homePlat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</a:t>
          </a:r>
          <a:endParaRPr lang="en-US" sz="2000" kern="1200" dirty="0"/>
        </a:p>
      </dsp:txBody>
      <dsp:txXfrm>
        <a:off x="1728" y="51003"/>
        <a:ext cx="1561184" cy="693859"/>
      </dsp:txXfrm>
    </dsp:sp>
    <dsp:sp modelId="{BDC1723B-894C-4910-B1C9-A9D7AE487498}">
      <dsp:nvSpPr>
        <dsp:cNvPr id="0" name=""/>
        <dsp:cNvSpPr/>
      </dsp:nvSpPr>
      <dsp:spPr>
        <a:xfrm>
          <a:off x="1389448" y="51003"/>
          <a:ext cx="1734649" cy="693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1736378" y="51003"/>
        <a:ext cx="1040790" cy="693859"/>
      </dsp:txXfrm>
    </dsp:sp>
    <dsp:sp modelId="{07276457-F0D9-485A-8E2B-E48360FFFC26}">
      <dsp:nvSpPr>
        <dsp:cNvPr id="0" name=""/>
        <dsp:cNvSpPr/>
      </dsp:nvSpPr>
      <dsp:spPr>
        <a:xfrm>
          <a:off x="2777168" y="51003"/>
          <a:ext cx="1734649" cy="69385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Links</a:t>
          </a:r>
          <a:endParaRPr lang="en-US" sz="2000" kern="1200" dirty="0"/>
        </a:p>
      </dsp:txBody>
      <dsp:txXfrm>
        <a:off x="3124098" y="51003"/>
        <a:ext cx="1040790" cy="693859"/>
      </dsp:txXfrm>
    </dsp:sp>
    <dsp:sp modelId="{76500718-D765-461C-A51D-8EE7F093879A}">
      <dsp:nvSpPr>
        <dsp:cNvPr id="0" name=""/>
        <dsp:cNvSpPr/>
      </dsp:nvSpPr>
      <dsp:spPr>
        <a:xfrm>
          <a:off x="4164888" y="51003"/>
          <a:ext cx="1734649" cy="69385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Depth</a:t>
          </a:r>
          <a:endParaRPr lang="en-US" sz="2000" kern="1200" dirty="0"/>
        </a:p>
      </dsp:txBody>
      <dsp:txXfrm>
        <a:off x="4511818" y="51003"/>
        <a:ext cx="1040790" cy="693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BC64-0201-437A-BEBF-6FDD4FABBBE2}">
      <dsp:nvSpPr>
        <dsp:cNvPr id="0" name=""/>
        <dsp:cNvSpPr/>
      </dsp:nvSpPr>
      <dsp:spPr>
        <a:xfrm>
          <a:off x="1728" y="51003"/>
          <a:ext cx="1734649" cy="693859"/>
        </a:xfrm>
        <a:prstGeom prst="homePlat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</a:t>
          </a:r>
          <a:endParaRPr lang="en-US" sz="2000" kern="1200" dirty="0"/>
        </a:p>
      </dsp:txBody>
      <dsp:txXfrm>
        <a:off x="1728" y="51003"/>
        <a:ext cx="1561184" cy="693859"/>
      </dsp:txXfrm>
    </dsp:sp>
    <dsp:sp modelId="{BDC1723B-894C-4910-B1C9-A9D7AE487498}">
      <dsp:nvSpPr>
        <dsp:cNvPr id="0" name=""/>
        <dsp:cNvSpPr/>
      </dsp:nvSpPr>
      <dsp:spPr>
        <a:xfrm>
          <a:off x="1389448" y="51003"/>
          <a:ext cx="1734649" cy="693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1736378" y="51003"/>
        <a:ext cx="1040790" cy="693859"/>
      </dsp:txXfrm>
    </dsp:sp>
    <dsp:sp modelId="{07276457-F0D9-485A-8E2B-E48360FFFC26}">
      <dsp:nvSpPr>
        <dsp:cNvPr id="0" name=""/>
        <dsp:cNvSpPr/>
      </dsp:nvSpPr>
      <dsp:spPr>
        <a:xfrm>
          <a:off x="2777168" y="51003"/>
          <a:ext cx="1734649" cy="69385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Links</a:t>
          </a:r>
          <a:endParaRPr lang="en-US" sz="2000" kern="1200" dirty="0"/>
        </a:p>
      </dsp:txBody>
      <dsp:txXfrm>
        <a:off x="3124098" y="51003"/>
        <a:ext cx="1040790" cy="693859"/>
      </dsp:txXfrm>
    </dsp:sp>
    <dsp:sp modelId="{76500718-D765-461C-A51D-8EE7F093879A}">
      <dsp:nvSpPr>
        <dsp:cNvPr id="0" name=""/>
        <dsp:cNvSpPr/>
      </dsp:nvSpPr>
      <dsp:spPr>
        <a:xfrm>
          <a:off x="4164888" y="51003"/>
          <a:ext cx="1734649" cy="69385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Depth</a:t>
          </a:r>
          <a:endParaRPr lang="en-US" sz="2000" kern="1200" dirty="0"/>
        </a:p>
      </dsp:txBody>
      <dsp:txXfrm>
        <a:off x="4511818" y="51003"/>
        <a:ext cx="1040790" cy="693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BC64-0201-437A-BEBF-6FDD4FABBBE2}">
      <dsp:nvSpPr>
        <dsp:cNvPr id="0" name=""/>
        <dsp:cNvSpPr/>
      </dsp:nvSpPr>
      <dsp:spPr>
        <a:xfrm>
          <a:off x="1728" y="51003"/>
          <a:ext cx="1734649" cy="693859"/>
        </a:xfrm>
        <a:prstGeom prst="homePlate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</a:t>
          </a:r>
          <a:endParaRPr lang="en-US" sz="2000" kern="1200" dirty="0"/>
        </a:p>
      </dsp:txBody>
      <dsp:txXfrm>
        <a:off x="1728" y="51003"/>
        <a:ext cx="1561184" cy="693859"/>
      </dsp:txXfrm>
    </dsp:sp>
    <dsp:sp modelId="{BDC1723B-894C-4910-B1C9-A9D7AE487498}">
      <dsp:nvSpPr>
        <dsp:cNvPr id="0" name=""/>
        <dsp:cNvSpPr/>
      </dsp:nvSpPr>
      <dsp:spPr>
        <a:xfrm>
          <a:off x="138944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1736378" y="51003"/>
        <a:ext cx="1040790" cy="693859"/>
      </dsp:txXfrm>
    </dsp:sp>
    <dsp:sp modelId="{07276457-F0D9-485A-8E2B-E48360FFFC26}">
      <dsp:nvSpPr>
        <dsp:cNvPr id="0" name=""/>
        <dsp:cNvSpPr/>
      </dsp:nvSpPr>
      <dsp:spPr>
        <a:xfrm>
          <a:off x="2777168" y="51003"/>
          <a:ext cx="1734649" cy="693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Links</a:t>
          </a:r>
          <a:endParaRPr lang="en-US" sz="2000" kern="1200" dirty="0"/>
        </a:p>
      </dsp:txBody>
      <dsp:txXfrm>
        <a:off x="3124098" y="51003"/>
        <a:ext cx="1040790" cy="693859"/>
      </dsp:txXfrm>
    </dsp:sp>
    <dsp:sp modelId="{76500718-D765-461C-A51D-8EE7F093879A}">
      <dsp:nvSpPr>
        <dsp:cNvPr id="0" name=""/>
        <dsp:cNvSpPr/>
      </dsp:nvSpPr>
      <dsp:spPr>
        <a:xfrm>
          <a:off x="416488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Depth</a:t>
          </a:r>
          <a:endParaRPr lang="en-US" sz="2000" kern="1200" dirty="0"/>
        </a:p>
      </dsp:txBody>
      <dsp:txXfrm>
        <a:off x="4511818" y="51003"/>
        <a:ext cx="1040790" cy="693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BC64-0201-437A-BEBF-6FDD4FABBBE2}">
      <dsp:nvSpPr>
        <dsp:cNvPr id="0" name=""/>
        <dsp:cNvSpPr/>
      </dsp:nvSpPr>
      <dsp:spPr>
        <a:xfrm>
          <a:off x="1728" y="51003"/>
          <a:ext cx="1734649" cy="693859"/>
        </a:xfrm>
        <a:prstGeom prst="homePlate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</a:t>
          </a:r>
          <a:endParaRPr lang="en-US" sz="2000" kern="1200" dirty="0"/>
        </a:p>
      </dsp:txBody>
      <dsp:txXfrm>
        <a:off x="1728" y="51003"/>
        <a:ext cx="1561184" cy="693859"/>
      </dsp:txXfrm>
    </dsp:sp>
    <dsp:sp modelId="{BDC1723B-894C-4910-B1C9-A9D7AE487498}">
      <dsp:nvSpPr>
        <dsp:cNvPr id="0" name=""/>
        <dsp:cNvSpPr/>
      </dsp:nvSpPr>
      <dsp:spPr>
        <a:xfrm>
          <a:off x="138944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1736378" y="51003"/>
        <a:ext cx="1040790" cy="693859"/>
      </dsp:txXfrm>
    </dsp:sp>
    <dsp:sp modelId="{07276457-F0D9-485A-8E2B-E48360FFFC26}">
      <dsp:nvSpPr>
        <dsp:cNvPr id="0" name=""/>
        <dsp:cNvSpPr/>
      </dsp:nvSpPr>
      <dsp:spPr>
        <a:xfrm>
          <a:off x="2777168" y="51003"/>
          <a:ext cx="1734649" cy="693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Links</a:t>
          </a:r>
          <a:endParaRPr lang="en-US" sz="2000" kern="1200" dirty="0"/>
        </a:p>
      </dsp:txBody>
      <dsp:txXfrm>
        <a:off x="3124098" y="51003"/>
        <a:ext cx="1040790" cy="693859"/>
      </dsp:txXfrm>
    </dsp:sp>
    <dsp:sp modelId="{76500718-D765-461C-A51D-8EE7F093879A}">
      <dsp:nvSpPr>
        <dsp:cNvPr id="0" name=""/>
        <dsp:cNvSpPr/>
      </dsp:nvSpPr>
      <dsp:spPr>
        <a:xfrm>
          <a:off x="416488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Depth</a:t>
          </a:r>
          <a:endParaRPr lang="en-US" sz="2000" kern="1200" dirty="0"/>
        </a:p>
      </dsp:txBody>
      <dsp:txXfrm>
        <a:off x="4511818" y="51003"/>
        <a:ext cx="1040790" cy="693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BC64-0201-437A-BEBF-6FDD4FABBBE2}">
      <dsp:nvSpPr>
        <dsp:cNvPr id="0" name=""/>
        <dsp:cNvSpPr/>
      </dsp:nvSpPr>
      <dsp:spPr>
        <a:xfrm>
          <a:off x="1728" y="51003"/>
          <a:ext cx="1734649" cy="693859"/>
        </a:xfrm>
        <a:prstGeom prst="homePlate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</a:t>
          </a:r>
          <a:endParaRPr lang="en-US" sz="2000" kern="1200" dirty="0"/>
        </a:p>
      </dsp:txBody>
      <dsp:txXfrm>
        <a:off x="1728" y="51003"/>
        <a:ext cx="1561184" cy="693859"/>
      </dsp:txXfrm>
    </dsp:sp>
    <dsp:sp modelId="{BDC1723B-894C-4910-B1C9-A9D7AE487498}">
      <dsp:nvSpPr>
        <dsp:cNvPr id="0" name=""/>
        <dsp:cNvSpPr/>
      </dsp:nvSpPr>
      <dsp:spPr>
        <a:xfrm>
          <a:off x="138944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1736378" y="51003"/>
        <a:ext cx="1040790" cy="693859"/>
      </dsp:txXfrm>
    </dsp:sp>
    <dsp:sp modelId="{07276457-F0D9-485A-8E2B-E48360FFFC26}">
      <dsp:nvSpPr>
        <dsp:cNvPr id="0" name=""/>
        <dsp:cNvSpPr/>
      </dsp:nvSpPr>
      <dsp:spPr>
        <a:xfrm>
          <a:off x="277716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Links</a:t>
          </a:r>
          <a:endParaRPr lang="en-US" sz="2000" kern="1200" dirty="0"/>
        </a:p>
      </dsp:txBody>
      <dsp:txXfrm>
        <a:off x="3124098" y="51003"/>
        <a:ext cx="1040790" cy="693859"/>
      </dsp:txXfrm>
    </dsp:sp>
    <dsp:sp modelId="{76500718-D765-461C-A51D-8EE7F093879A}">
      <dsp:nvSpPr>
        <dsp:cNvPr id="0" name=""/>
        <dsp:cNvSpPr/>
      </dsp:nvSpPr>
      <dsp:spPr>
        <a:xfrm>
          <a:off x="4164888" y="51003"/>
          <a:ext cx="1734649" cy="693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Depth</a:t>
          </a:r>
          <a:endParaRPr lang="en-US" sz="2000" kern="1200" dirty="0"/>
        </a:p>
      </dsp:txBody>
      <dsp:txXfrm>
        <a:off x="4511818" y="51003"/>
        <a:ext cx="1040790" cy="693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BC64-0201-437A-BEBF-6FDD4FABBBE2}">
      <dsp:nvSpPr>
        <dsp:cNvPr id="0" name=""/>
        <dsp:cNvSpPr/>
      </dsp:nvSpPr>
      <dsp:spPr>
        <a:xfrm>
          <a:off x="1728" y="51003"/>
          <a:ext cx="1734649" cy="693859"/>
        </a:xfrm>
        <a:prstGeom prst="homePlate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</a:t>
          </a:r>
          <a:endParaRPr lang="en-US" sz="2000" kern="1200" dirty="0"/>
        </a:p>
      </dsp:txBody>
      <dsp:txXfrm>
        <a:off x="1728" y="51003"/>
        <a:ext cx="1561184" cy="693859"/>
      </dsp:txXfrm>
    </dsp:sp>
    <dsp:sp modelId="{BDC1723B-894C-4910-B1C9-A9D7AE487498}">
      <dsp:nvSpPr>
        <dsp:cNvPr id="0" name=""/>
        <dsp:cNvSpPr/>
      </dsp:nvSpPr>
      <dsp:spPr>
        <a:xfrm>
          <a:off x="138944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1736378" y="51003"/>
        <a:ext cx="1040790" cy="693859"/>
      </dsp:txXfrm>
    </dsp:sp>
    <dsp:sp modelId="{07276457-F0D9-485A-8E2B-E48360FFFC26}">
      <dsp:nvSpPr>
        <dsp:cNvPr id="0" name=""/>
        <dsp:cNvSpPr/>
      </dsp:nvSpPr>
      <dsp:spPr>
        <a:xfrm>
          <a:off x="2777168" y="51003"/>
          <a:ext cx="1734649" cy="69385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Links</a:t>
          </a:r>
          <a:endParaRPr lang="en-US" sz="2000" kern="1200" dirty="0"/>
        </a:p>
      </dsp:txBody>
      <dsp:txXfrm>
        <a:off x="3124098" y="51003"/>
        <a:ext cx="1040790" cy="693859"/>
      </dsp:txXfrm>
    </dsp:sp>
    <dsp:sp modelId="{76500718-D765-461C-A51D-8EE7F093879A}">
      <dsp:nvSpPr>
        <dsp:cNvPr id="0" name=""/>
        <dsp:cNvSpPr/>
      </dsp:nvSpPr>
      <dsp:spPr>
        <a:xfrm>
          <a:off x="4164888" y="51003"/>
          <a:ext cx="1734649" cy="693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Depth</a:t>
          </a:r>
          <a:endParaRPr lang="en-US" sz="2000" kern="1200" dirty="0"/>
        </a:p>
      </dsp:txBody>
      <dsp:txXfrm>
        <a:off x="4511818" y="51003"/>
        <a:ext cx="1040790" cy="69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4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7A49-5D07-4278-AF6D-0115AAF101F9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24B5-7E41-4C07-B073-435E483A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simplehtmldom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lpcfix.com/articles/images/bluescreenofde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575" cy="68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958673"/>
              </p:ext>
            </p:extLst>
          </p:nvPr>
        </p:nvGraphicFramePr>
        <p:xfrm>
          <a:off x="5801567" y="588692"/>
          <a:ext cx="5901267" cy="79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4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include('</a:t>
            </a:r>
            <a:r>
              <a:rPr lang="en-US" dirty="0" err="1" smtClean="0"/>
              <a:t>simple_html_dom.php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err="1" smtClean="0">
                <a:solidFill>
                  <a:srgbClr val="0070C0"/>
                </a:solidFill>
              </a:rPr>
              <a:t>crawlPage</a:t>
            </a:r>
            <a:r>
              <a:rPr lang="en-US" dirty="0" smtClean="0">
                <a:solidFill>
                  <a:srgbClr val="0070C0"/>
                </a:solidFill>
              </a:rPr>
              <a:t>($</a:t>
            </a:r>
            <a:r>
              <a:rPr lang="en-US" dirty="0" err="1" smtClean="0">
                <a:solidFill>
                  <a:srgbClr val="0070C0"/>
                </a:solidFill>
              </a:rPr>
              <a:t>url</a:t>
            </a:r>
            <a:r>
              <a:rPr lang="en-US" dirty="0" smtClean="0">
                <a:solidFill>
                  <a:srgbClr val="0070C0"/>
                </a:solidFill>
              </a:rPr>
              <a:t>, $depth){</a:t>
            </a:r>
          </a:p>
          <a:p>
            <a:pPr marL="0" indent="0">
              <a:buNone/>
            </a:pPr>
            <a:r>
              <a:rPr lang="en-US" dirty="0" smtClean="0"/>
              <a:t>	$html = </a:t>
            </a:r>
            <a:r>
              <a:rPr lang="en-US" dirty="0" err="1" smtClean="0"/>
              <a:t>file_get_html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$</a:t>
            </a:r>
            <a:r>
              <a:rPr lang="en-US" dirty="0" err="1" smtClean="0">
                <a:solidFill>
                  <a:srgbClr val="0070C0"/>
                </a:solidFill>
              </a:rPr>
              <a:t>url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$header = $html-&gt;find(‘h1’, 0)-&gt;</a:t>
            </a:r>
            <a:r>
              <a:rPr lang="en-US" dirty="0" err="1" smtClean="0"/>
              <a:t>innertext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$anchors = $html-&gt;find(‘a’);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($anchors as $</a:t>
            </a:r>
            <a:r>
              <a:rPr lang="en-US" dirty="0" smtClean="0"/>
              <a:t>anchor){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$</a:t>
            </a:r>
            <a:r>
              <a:rPr lang="en-US" dirty="0" err="1" smtClean="0"/>
              <a:t>href</a:t>
            </a:r>
            <a:r>
              <a:rPr lang="en-US" dirty="0" smtClean="0"/>
              <a:t> = $</a:t>
            </a:r>
            <a:r>
              <a:rPr lang="en-US" dirty="0" smtClean="0"/>
              <a:t>anchor-</a:t>
            </a:r>
            <a:r>
              <a:rPr lang="en-US" dirty="0" smtClean="0"/>
              <a:t>&gt;</a:t>
            </a:r>
            <a:r>
              <a:rPr lang="en-US" dirty="0" err="1" smtClean="0"/>
              <a:t>href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crawlPage</a:t>
            </a:r>
            <a:r>
              <a:rPr lang="en-US" dirty="0" smtClean="0">
                <a:solidFill>
                  <a:srgbClr val="0070C0"/>
                </a:solidFill>
              </a:rPr>
              <a:t>($</a:t>
            </a:r>
            <a:r>
              <a:rPr lang="en-US" dirty="0" err="1" smtClean="0">
                <a:solidFill>
                  <a:srgbClr val="0070C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, $depth -1);</a:t>
            </a:r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46904" y="2841058"/>
            <a:ext cx="18870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69101" y="4486199"/>
            <a:ext cx="18207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Links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75649" y="3643527"/>
            <a:ext cx="10969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6491044" y="3133446"/>
            <a:ext cx="1155860" cy="12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160378" y="3935915"/>
            <a:ext cx="1815271" cy="4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856092" y="4778587"/>
            <a:ext cx="2713009" cy="11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Check for: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URL exists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/>
              <a:t>I</a:t>
            </a:r>
            <a:r>
              <a:rPr lang="en-US" sz="3600" dirty="0" smtClean="0"/>
              <a:t>f already seen URLs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Relative URLS</a:t>
            </a:r>
          </a:p>
          <a:p>
            <a:r>
              <a:rPr lang="en-US" sz="4000" dirty="0" smtClean="0"/>
              <a:t>Link Index with Database i.e. MySQL</a:t>
            </a:r>
          </a:p>
          <a:p>
            <a:r>
              <a:rPr lang="en-US" sz="4000" dirty="0" smtClean="0"/>
              <a:t>Link it with </a:t>
            </a:r>
            <a:r>
              <a:rPr lang="en-US" sz="4000" dirty="0" err="1" smtClean="0"/>
              <a:t>Solr</a:t>
            </a:r>
            <a:endParaRPr lang="en-US" sz="4000" dirty="0" smtClean="0"/>
          </a:p>
          <a:p>
            <a:r>
              <a:rPr lang="en-US" sz="4000" dirty="0" smtClean="0"/>
              <a:t>Create Log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&lt;name&gt; </a:t>
            </a:r>
            <a:r>
              <a:rPr lang="en-US" dirty="0" smtClean="0"/>
              <a:t>Eric Chee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&lt;/name&gt;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&lt;class&gt; </a:t>
            </a:r>
            <a:r>
              <a:rPr lang="en-US" dirty="0" smtClean="0"/>
              <a:t>INFO 320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&lt;/class&gt;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&lt;grade&gt;4.0&lt;/grade&gt;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7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a crawler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/>
              <a:t>D</a:t>
            </a:r>
            <a:r>
              <a:rPr lang="en-US" sz="4000" dirty="0" smtClean="0"/>
              <a:t>ownloads the page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Indexes the page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Finds other Links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Depth</a:t>
            </a:r>
          </a:p>
          <a:p>
            <a:endParaRPr lang="en-US" dirty="0"/>
          </a:p>
        </p:txBody>
      </p:sp>
      <p:pic>
        <p:nvPicPr>
          <p:cNvPr id="4" name="Picture 4" descr="http://www.iconpng.com/png/pictograms/download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38" y="2077551"/>
            <a:ext cx="777145" cy="77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61779" y="3022518"/>
            <a:ext cx="1954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9094" y="3882131"/>
            <a:ext cx="3262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5400" b="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=“&gt;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31738" y="4994327"/>
            <a:ext cx="1120774" cy="1182636"/>
            <a:chOff x="7445248" y="4603224"/>
            <a:chExt cx="1120774" cy="1182636"/>
          </a:xfrm>
        </p:grpSpPr>
        <p:sp>
          <p:nvSpPr>
            <p:cNvPr id="8" name="Rectangle 7"/>
            <p:cNvSpPr/>
            <p:nvPr/>
          </p:nvSpPr>
          <p:spPr>
            <a:xfrm>
              <a:off x="7716180" y="4603224"/>
              <a:ext cx="849842" cy="922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80714" y="4741118"/>
              <a:ext cx="849842" cy="922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45248" y="4862994"/>
              <a:ext cx="849842" cy="922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23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4000" dirty="0" smtClean="0"/>
              <a:t>$html = </a:t>
            </a:r>
            <a:r>
              <a:rPr lang="en-US" sz="4000" dirty="0" err="1" smtClean="0">
                <a:solidFill>
                  <a:srgbClr val="FF0000"/>
                </a:solidFill>
              </a:rPr>
              <a:t>file_get_html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dirty="0" smtClean="0"/>
              <a:t>‘www.ericchee.com’</a:t>
            </a:r>
            <a:r>
              <a:rPr lang="en-US" sz="4000" dirty="0" smtClean="0">
                <a:solidFill>
                  <a:srgbClr val="FF0000"/>
                </a:solidFill>
              </a:rPr>
              <a:t>)</a:t>
            </a:r>
            <a:r>
              <a:rPr lang="en-US" sz="4000" dirty="0" smtClean="0"/>
              <a:t>;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$html = “&lt;html&gt;&lt;head&gt;&lt;body&gt;…”;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435873"/>
              </p:ext>
            </p:extLst>
          </p:nvPr>
        </p:nvGraphicFramePr>
        <p:xfrm>
          <a:off x="5801567" y="588692"/>
          <a:ext cx="5901267" cy="79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7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u="sng" dirty="0" smtClean="0"/>
              <a:t>PHP Simple HTML DOM Parser</a:t>
            </a:r>
            <a:r>
              <a:rPr lang="da-DK" dirty="0" smtClean="0"/>
              <a:t> </a:t>
            </a:r>
            <a:r>
              <a:rPr lang="da-DK" sz="1400" dirty="0" smtClean="0">
                <a:hlinkClick r:id="rId2"/>
              </a:rPr>
              <a:t>(here)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The jQuery of PHP!</a:t>
            </a:r>
          </a:p>
          <a:p>
            <a:r>
              <a:rPr lang="da-DK" sz="4300" dirty="0" smtClean="0"/>
              <a:t> </a:t>
            </a:r>
            <a:r>
              <a:rPr lang="da-DK" sz="4300" dirty="0" smtClean="0">
                <a:solidFill>
                  <a:srgbClr val="FF0000"/>
                </a:solidFill>
              </a:rPr>
              <a:t>-&gt;find(‘’) </a:t>
            </a:r>
            <a:r>
              <a:rPr lang="da-DK" sz="4300" dirty="0" smtClean="0"/>
              <a:t>is basically </a:t>
            </a:r>
            <a:r>
              <a:rPr lang="da-DK" sz="4300" dirty="0" smtClean="0">
                <a:solidFill>
                  <a:srgbClr val="7030A0"/>
                </a:solidFill>
              </a:rPr>
              <a:t>$(‘’)</a:t>
            </a:r>
          </a:p>
          <a:p>
            <a:pPr marL="0" indent="0">
              <a:buNone/>
            </a:pPr>
            <a:r>
              <a:rPr lang="da-DK" dirty="0" smtClean="0"/>
              <a:t/>
            </a:r>
            <a:br>
              <a:rPr lang="da-DK" dirty="0" smtClean="0"/>
            </a:br>
            <a:r>
              <a:rPr lang="da-DK" u="sng" dirty="0" smtClean="0">
                <a:solidFill>
                  <a:srgbClr val="0070C0"/>
                </a:solidFill>
              </a:rPr>
              <a:t>EXAMPLES</a:t>
            </a:r>
          </a:p>
          <a:p>
            <a:pPr marL="0" indent="0">
              <a:buNone/>
            </a:pPr>
            <a:r>
              <a:rPr lang="da-DK" dirty="0" smtClean="0"/>
              <a:t>$html-&gt;find(‘h1’);</a:t>
            </a:r>
          </a:p>
          <a:p>
            <a:pPr marL="0" indent="0">
              <a:buNone/>
            </a:pPr>
            <a:r>
              <a:rPr lang="da-DK" dirty="0" smtClean="0"/>
              <a:t>$html-&gt;find(‘p’);</a:t>
            </a:r>
          </a:p>
          <a:p>
            <a:pPr marL="0" indent="0">
              <a:buNone/>
            </a:pPr>
            <a:r>
              <a:rPr lang="da-DK" dirty="0" smtClean="0"/>
              <a:t>$html-&gt;find(‘input[type=”text”]’);</a:t>
            </a:r>
          </a:p>
          <a:p>
            <a:pPr marL="0" indent="0">
              <a:buNone/>
            </a:pP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$html-&gt;find(‘#ericCheeLovesSEO’);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6593"/>
              </p:ext>
            </p:extLst>
          </p:nvPr>
        </p:nvGraphicFramePr>
        <p:xfrm>
          <a:off x="5801567" y="588692"/>
          <a:ext cx="5901267" cy="79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91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It </a:t>
            </a:r>
            <a:r>
              <a:rPr lang="en-US" sz="2400" dirty="0" smtClean="0"/>
              <a:t>(cont.)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6593"/>
              </p:ext>
            </p:extLst>
          </p:nvPr>
        </p:nvGraphicFramePr>
        <p:xfrm>
          <a:off x="5801567" y="588692"/>
          <a:ext cx="5901267" cy="79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include('</a:t>
            </a:r>
            <a:r>
              <a:rPr lang="en-US" dirty="0" err="1" smtClean="0">
                <a:solidFill>
                  <a:srgbClr val="0070C0"/>
                </a:solidFill>
              </a:rPr>
              <a:t>simple_html_dom.php</a:t>
            </a:r>
            <a:r>
              <a:rPr lang="en-US" dirty="0" smtClean="0">
                <a:solidFill>
                  <a:srgbClr val="0070C0"/>
                </a:solidFill>
              </a:rPr>
              <a:t>');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$html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file_get_html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(‘www.ericchee.com’);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$header = $html-&gt;find(‘h1’, 0)-&gt;</a:t>
            </a:r>
            <a:r>
              <a:rPr lang="en-US" dirty="0" err="1" smtClean="0"/>
              <a:t>innertext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$header = “Eric Wants a 4.0”;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Links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658590"/>
              </p:ext>
            </p:extLst>
          </p:nvPr>
        </p:nvGraphicFramePr>
        <p:xfrm>
          <a:off x="5801567" y="588692"/>
          <a:ext cx="5901267" cy="79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But Grandma! 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ow do we know what site to parse through next!?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$link = $html-&gt;find(a, 0)</a:t>
            </a:r>
            <a:r>
              <a:rPr lang="en-US" sz="4400" dirty="0" smtClean="0">
                <a:solidFill>
                  <a:srgbClr val="FF0000"/>
                </a:solidFill>
              </a:rPr>
              <a:t>-&gt;</a:t>
            </a:r>
            <a:r>
              <a:rPr lang="en-US" sz="4400" dirty="0" err="1" smtClean="0">
                <a:solidFill>
                  <a:srgbClr val="FF0000"/>
                </a:solidFill>
              </a:rPr>
              <a:t>href</a:t>
            </a:r>
            <a:r>
              <a:rPr lang="en-US" sz="4400" dirty="0" smtClean="0"/>
              <a:t>;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$link = ‘http://ericchee.com/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nutchPlease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Links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658590"/>
              </p:ext>
            </p:extLst>
          </p:nvPr>
        </p:nvGraphicFramePr>
        <p:xfrm>
          <a:off x="5801567" y="588692"/>
          <a:ext cx="5901267" cy="79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$anchors = $html-&gt;find(‘a’);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($anchors as $</a:t>
            </a:r>
            <a:r>
              <a:rPr lang="en-US" dirty="0" smtClean="0"/>
              <a:t>anchor){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 = $</a:t>
            </a:r>
            <a:r>
              <a:rPr lang="en-US" dirty="0" smtClean="0">
                <a:solidFill>
                  <a:srgbClr val="FF0000"/>
                </a:solidFill>
              </a:rPr>
              <a:t>anchor-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6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958673"/>
              </p:ext>
            </p:extLst>
          </p:nvPr>
        </p:nvGraphicFramePr>
        <p:xfrm>
          <a:off x="5801567" y="588692"/>
          <a:ext cx="5901267" cy="79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4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include('</a:t>
            </a:r>
            <a:r>
              <a:rPr lang="en-US" dirty="0" err="1" smtClean="0"/>
              <a:t>simple_html_dom.php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	$html = </a:t>
            </a:r>
            <a:r>
              <a:rPr lang="en-US" dirty="0" err="1" smtClean="0"/>
              <a:t>file_get_html</a:t>
            </a:r>
            <a:r>
              <a:rPr lang="en-US" dirty="0" smtClean="0"/>
              <a:t>(‘www.ericchee.com’);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$header = $html-&gt;find(‘h1’, 0)-&gt;</a:t>
            </a:r>
            <a:r>
              <a:rPr lang="en-US" dirty="0" err="1" smtClean="0"/>
              <a:t>innertext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$anchors = $html-&gt;find(‘a’);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($anchors as $</a:t>
            </a:r>
            <a:r>
              <a:rPr lang="en-US" dirty="0" smtClean="0"/>
              <a:t>anchor){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$</a:t>
            </a:r>
            <a:r>
              <a:rPr lang="en-US" dirty="0" err="1" smtClean="0"/>
              <a:t>href</a:t>
            </a:r>
            <a:r>
              <a:rPr lang="en-US" dirty="0" smtClean="0"/>
              <a:t> = $</a:t>
            </a:r>
            <a:r>
              <a:rPr lang="en-US" dirty="0" smtClean="0"/>
              <a:t>anchor-</a:t>
            </a:r>
            <a:r>
              <a:rPr lang="en-US" dirty="0" smtClean="0"/>
              <a:t>&gt;</a:t>
            </a:r>
            <a:r>
              <a:rPr lang="en-US" dirty="0" err="1" smtClean="0"/>
              <a:t>href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46904" y="2841058"/>
            <a:ext cx="18870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69101" y="4486199"/>
            <a:ext cx="18207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Links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75649" y="3643527"/>
            <a:ext cx="10969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6491044" y="3133446"/>
            <a:ext cx="1155860" cy="12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160378" y="3935915"/>
            <a:ext cx="1815271" cy="4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856092" y="4778587"/>
            <a:ext cx="2713009" cy="11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201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PHP Crawler</vt:lpstr>
      <vt:lpstr>What does a crawler do?</vt:lpstr>
      <vt:lpstr>Download Link</vt:lpstr>
      <vt:lpstr>Index It</vt:lpstr>
      <vt:lpstr>Index It (cont.)</vt:lpstr>
      <vt:lpstr>Find Links</vt:lpstr>
      <vt:lpstr>Find Links</vt:lpstr>
      <vt:lpstr>Depth</vt:lpstr>
      <vt:lpstr>Depth</vt:lpstr>
      <vt:lpstr>Where to go from here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Crawler</dc:title>
  <dc:creator>Bboy Air-Wreck</dc:creator>
  <cp:lastModifiedBy>Bboy Air-Wreck</cp:lastModifiedBy>
  <cp:revision>9</cp:revision>
  <dcterms:created xsi:type="dcterms:W3CDTF">2013-12-03T12:33:49Z</dcterms:created>
  <dcterms:modified xsi:type="dcterms:W3CDTF">2013-12-16T10:59:01Z</dcterms:modified>
</cp:coreProperties>
</file>