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63" r:id="rId3"/>
    <p:sldId id="270" r:id="rId4"/>
    <p:sldId id="258" r:id="rId5"/>
    <p:sldId id="259" r:id="rId6"/>
    <p:sldId id="265" r:id="rId7"/>
    <p:sldId id="269" r:id="rId8"/>
    <p:sldId id="266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D43CF-EB36-4F5E-A0B6-E06271673123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80CFD-0B70-4A3C-AE45-28B774017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0CFD-0B70-4A3C-AE45-28B774017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0CFD-0B70-4A3C-AE45-28B774017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432223"/>
            <a:ext cx="10083800" cy="3035808"/>
          </a:xfrm>
        </p:spPr>
        <p:txBody>
          <a:bodyPr/>
          <a:lstStyle/>
          <a:p>
            <a:pPr algn="ctr"/>
            <a:r>
              <a:rPr lang="en-US" dirty="0" err="1" smtClean="0"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đề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468031"/>
            <a:ext cx="7891272" cy="1069848"/>
          </a:xfrm>
        </p:spPr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Bùi</a:t>
            </a:r>
            <a:r>
              <a:rPr lang="en-US" dirty="0" smtClean="0"/>
              <a:t> Nam </a:t>
            </a:r>
            <a:r>
              <a:rPr lang="en-US" dirty="0" err="1" smtClean="0"/>
              <a:t>Giang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79201" y="2839055"/>
            <a:ext cx="3038953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79200" y="3556702"/>
            <a:ext cx="3038953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79200" y="4274349"/>
            <a:ext cx="3038953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57169" y="3074869"/>
            <a:ext cx="3038953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57169" y="3847287"/>
            <a:ext cx="3285215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Buôi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sôi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6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2275332"/>
            <a:ext cx="10058400" cy="1609344"/>
          </a:xfrm>
        </p:spPr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37" y="1493841"/>
            <a:ext cx="2877302" cy="37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61" y="2551485"/>
            <a:ext cx="1895238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7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tích,làm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Học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Học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hot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7" y="2962381"/>
            <a:ext cx="2314286" cy="16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957" y="2762389"/>
            <a:ext cx="2314286" cy="19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205" y="3814771"/>
            <a:ext cx="2076190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Mổ</a:t>
            </a:r>
            <a:r>
              <a:rPr lang="en-US" dirty="0" smtClean="0"/>
              <a:t> </a:t>
            </a:r>
            <a:r>
              <a:rPr lang="en-US" dirty="0" err="1" smtClean="0"/>
              <a:t>xẻ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841" y="2598471"/>
            <a:ext cx="2812932" cy="254684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44933" y="2571765"/>
            <a:ext cx="3038953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07973" y="3059028"/>
            <a:ext cx="3712868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07973" y="4401321"/>
            <a:ext cx="3038953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89660" y="3718218"/>
            <a:ext cx="3242640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44933" y="5145315"/>
            <a:ext cx="3209947" cy="42858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665" y="3313990"/>
            <a:ext cx="3324766" cy="1914606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6371169" y="1388731"/>
            <a:ext cx="2780523" cy="141049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À,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2058894" y="2047295"/>
            <a:ext cx="2537926" cy="150385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Nge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8313514" y="3286017"/>
            <a:ext cx="2537926" cy="150385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nge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118</TotalTime>
  <Words>252</Words>
  <Application>Microsoft Office PowerPoint</Application>
  <PresentationFormat>Custom</PresentationFormat>
  <Paragraphs>45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Chủ đề</vt:lpstr>
      <vt:lpstr>Tổng quan</vt:lpstr>
      <vt:lpstr>Tổng quan</vt:lpstr>
      <vt:lpstr>Khái niệm</vt:lpstr>
      <vt:lpstr>Phân loại</vt:lpstr>
      <vt:lpstr>Phân tích, đánh giá</vt:lpstr>
      <vt:lpstr>Phân tích, đánh giá</vt:lpstr>
      <vt:lpstr>Phân tích, đánh giá</vt:lpstr>
      <vt:lpstr>Phân tích, đánh giá</vt:lpstr>
      <vt:lpstr>Phân tích, đánh giá</vt:lpstr>
      <vt:lpstr>Kết luận</vt:lpstr>
      <vt:lpstr>Cảm ơn các bạn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</dc:title>
  <dc:creator>HCD-Fresher036 (FHO.CTC)</dc:creator>
  <cp:lastModifiedBy>HCD-Fresher038 (FHO.CTC)</cp:lastModifiedBy>
  <cp:revision>21</cp:revision>
  <dcterms:created xsi:type="dcterms:W3CDTF">2018-01-03T06:09:05Z</dcterms:created>
  <dcterms:modified xsi:type="dcterms:W3CDTF">2018-01-03T08:24:38Z</dcterms:modified>
</cp:coreProperties>
</file>