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9/12/2014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3532" y="278296"/>
            <a:ext cx="8757963" cy="3803374"/>
          </a:xfrm>
        </p:spPr>
        <p:txBody>
          <a:bodyPr>
            <a:normAutofit/>
          </a:bodyPr>
          <a:lstStyle/>
          <a:p>
            <a:r>
              <a:rPr lang="en-US" sz="4400" b="1" dirty="0">
                <a:latin typeface="Times New Roman" panose="02020603050405020304" pitchFamily="18" charset="0"/>
                <a:cs typeface="Times New Roman" panose="02020603050405020304" pitchFamily="18" charset="0"/>
              </a:rPr>
              <a:t>Joda-Time 2.4 </a:t>
            </a:r>
            <a:r>
              <a:rPr lang="en-US" sz="4400" b="1" dirty="0" smtClean="0">
                <a:latin typeface="Times New Roman" panose="02020603050405020304" pitchFamily="18" charset="0"/>
                <a:cs typeface="Times New Roman" panose="02020603050405020304" pitchFamily="18" charset="0"/>
              </a:rPr>
              <a:t/>
            </a:r>
            <a:br>
              <a:rPr lang="en-US" sz="4400" b="1" dirty="0" smtClean="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
            </a:r>
            <a:br>
              <a:rPr lang="en-US" sz="4400" b="1" dirty="0">
                <a:latin typeface="Times New Roman" panose="02020603050405020304" pitchFamily="18" charset="0"/>
                <a:cs typeface="Times New Roman" panose="02020603050405020304" pitchFamily="18" charset="0"/>
              </a:rPr>
            </a:br>
            <a:r>
              <a:rPr lang="en-US" sz="2500" b="1" dirty="0" smtClean="0">
                <a:latin typeface="Times New Roman" panose="02020603050405020304" pitchFamily="18" charset="0"/>
                <a:cs typeface="Times New Roman" panose="02020603050405020304" pitchFamily="18" charset="0"/>
              </a:rPr>
              <a:t>New Methods, Improved Concurrency and</a:t>
            </a:r>
            <a:br>
              <a:rPr lang="en-US" sz="2500" b="1" dirty="0" smtClean="0">
                <a:latin typeface="Times New Roman" panose="02020603050405020304" pitchFamily="18" charset="0"/>
                <a:cs typeface="Times New Roman" panose="02020603050405020304" pitchFamily="18" charset="0"/>
              </a:rPr>
            </a:br>
            <a:r>
              <a:rPr lang="en-US" sz="2500" b="1" dirty="0" smtClean="0">
                <a:latin typeface="Times New Roman" panose="02020603050405020304" pitchFamily="18" charset="0"/>
                <a:cs typeface="Times New Roman" panose="02020603050405020304" pitchFamily="18" charset="0"/>
              </a:rPr>
              <a:t> Performance</a:t>
            </a:r>
            <a:r>
              <a:rPr lang="en-US" dirty="0"/>
              <a:t/>
            </a:r>
            <a:br>
              <a:rPr lang="en-US" dirty="0"/>
            </a:br>
            <a:endParaRPr lang="en-US" dirty="0"/>
          </a:p>
        </p:txBody>
      </p:sp>
      <p:sp>
        <p:nvSpPr>
          <p:cNvPr id="3" name="Rectangle 2"/>
          <p:cNvSpPr/>
          <p:nvPr/>
        </p:nvSpPr>
        <p:spPr>
          <a:xfrm>
            <a:off x="5618922" y="5286465"/>
            <a:ext cx="6096000" cy="646331"/>
          </a:xfrm>
          <a:prstGeom prst="rect">
            <a:avLst/>
          </a:prstGeom>
        </p:spPr>
        <p:txBody>
          <a:bodyPr>
            <a:spAutoFit/>
          </a:bodyPr>
          <a:lstStyle/>
          <a:p>
            <a:pPr algn="r"/>
            <a:r>
              <a:rPr lang="en-US" dirty="0" smtClean="0">
                <a:latin typeface="Times New Roman" panose="02020603050405020304" pitchFamily="18" charset="0"/>
                <a:cs typeface="Times New Roman" panose="02020603050405020304" pitchFamily="18" charset="0"/>
              </a:rPr>
              <a:t>Phạm Quốc Hưng</a:t>
            </a:r>
          </a:p>
          <a:p>
            <a:pPr algn="r"/>
            <a:r>
              <a:rPr lang="en-US" dirty="0" smtClean="0">
                <a:latin typeface="Times New Roman" panose="02020603050405020304" pitchFamily="18" charset="0"/>
                <a:cs typeface="Times New Roman" panose="02020603050405020304" pitchFamily="18" charset="0"/>
              </a:rPr>
              <a:t>Mssv:11020153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03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cap="none" dirty="0" smtClean="0">
                <a:latin typeface="Times New Roman" panose="02020603050405020304" pitchFamily="18" charset="0"/>
                <a:cs typeface="Times New Roman" panose="02020603050405020304" pitchFamily="18" charset="0"/>
              </a:rPr>
              <a:t>Joda time 2.4 là gì ? </a:t>
            </a:r>
            <a:endParaRPr lang="en-US" sz="28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r>
              <a:rPr lang="en-US" cap="none" dirty="0" smtClean="0">
                <a:latin typeface="Times New Roman" panose="02020603050405020304" pitchFamily="18" charset="0"/>
                <a:cs typeface="Times New Roman" panose="02020603050405020304" pitchFamily="18" charset="0"/>
              </a:rPr>
              <a:t>Nó là thư viện về ngày và thời gian của Java được phát hành lần đầu vào năm 2014</a:t>
            </a:r>
          </a:p>
          <a:p>
            <a:r>
              <a:rPr lang="en-US" cap="none" dirty="0" smtClean="0">
                <a:latin typeface="Times New Roman" panose="02020603050405020304" pitchFamily="18" charset="0"/>
                <a:cs typeface="Times New Roman" panose="02020603050405020304" pitchFamily="18" charset="0"/>
              </a:rPr>
              <a:t>Nó bao gồm việc cải tiến sửa lỗi và cập nhập múi giờ</a:t>
            </a:r>
          </a:p>
          <a:p>
            <a:r>
              <a:rPr lang="en-US" cap="none" dirty="0" smtClean="0">
                <a:latin typeface="Times New Roman" panose="02020603050405020304" pitchFamily="18" charset="0"/>
                <a:cs typeface="Times New Roman" panose="02020603050405020304" pitchFamily="18" charset="0"/>
              </a:rPr>
              <a:t>Nó được phát hành theo giấy phép của Apache ver 2 và các yêu cầu của JDK 5+</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85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cap="none" dirty="0" smtClean="0">
                <a:latin typeface="Times New Roman" panose="02020603050405020304" pitchFamily="18" charset="0"/>
                <a:cs typeface="Times New Roman" panose="02020603050405020304" pitchFamily="18" charset="0"/>
              </a:rPr>
              <a:t>Những cải tiến của Joda-time 2.4:</a:t>
            </a:r>
            <a:endParaRPr lang="en-US" sz="24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pPr marL="228600" lvl="1">
              <a:spcBef>
                <a:spcPts val="1000"/>
              </a:spcBef>
            </a:pPr>
            <a:r>
              <a:rPr lang="en-US" cap="none" dirty="0" smtClean="0">
                <a:latin typeface="Times New Roman" panose="02020603050405020304" pitchFamily="18" charset="0"/>
                <a:cs typeface="Times New Roman" panose="02020603050405020304" pitchFamily="18" charset="0"/>
              </a:rPr>
              <a:t>Các phương pháp duration.Multipliedby(long multiplicand), duration.Dividedby(long divisor), và duration.Negated()  đã được thêm vào giao diện chung.</a:t>
            </a:r>
            <a:endParaRPr lang="en-US" sz="1400" dirty="0">
              <a:latin typeface="Times New Roman" panose="02020603050405020304" pitchFamily="18" charset="0"/>
              <a:cs typeface="Times New Roman" panose="02020603050405020304" pitchFamily="18" charset="0"/>
            </a:endParaRPr>
          </a:p>
          <a:p>
            <a:pPr marL="228600" lvl="1">
              <a:spcBef>
                <a:spcPts val="1000"/>
              </a:spcBef>
            </a:pPr>
            <a:r>
              <a:rPr lang="en-US" sz="2000" cap="none" dirty="0" smtClean="0">
                <a:latin typeface="Times New Roman" panose="02020603050405020304" pitchFamily="18" charset="0"/>
                <a:cs typeface="Times New Roman" panose="02020603050405020304" pitchFamily="18" charset="0"/>
              </a:rPr>
              <a:t>Hash trong localdate.Hashcode() các sửa đổi biến động không cần thiết lưu trữ trên  hashcode(int) đã được gỡ bỏ.</a:t>
            </a:r>
          </a:p>
          <a:p>
            <a:pPr marL="228600" lvl="1">
              <a:spcBef>
                <a:spcPts val="1000"/>
              </a:spcBef>
            </a:pPr>
            <a:r>
              <a:rPr lang="en-US" sz="2000" cap="none" dirty="0" smtClean="0">
                <a:latin typeface="Times New Roman" panose="02020603050405020304" pitchFamily="18" charset="0"/>
                <a:cs typeface="Times New Roman" panose="02020603050405020304" pitchFamily="18" charset="0"/>
              </a:rPr>
              <a:t>Nội dung của date timeparserbucket đã được thay đổi mà không ảnh hưởng đến charsequence của các api chung.</a:t>
            </a:r>
          </a:p>
          <a:p>
            <a:pPr marL="228600" lvl="1">
              <a:spcBef>
                <a:spcPts val="1000"/>
              </a:spcBef>
            </a:pPr>
            <a:r>
              <a:rPr lang="en-US" sz="2000" cap="none" dirty="0" smtClean="0">
                <a:latin typeface="Times New Roman" panose="02020603050405020304" pitchFamily="18" charset="0"/>
                <a:cs typeface="Times New Roman" panose="02020603050405020304" pitchFamily="18" charset="0"/>
              </a:rPr>
              <a:t>Sự hỗ trợ cho java.Lang.Appendable đã được thêm vào trong datetimeformat, datetimeformatter và datetimeprinter đã được dùng thay vì phải dùng stringbuffer.</a:t>
            </a:r>
            <a:endParaRPr lang="en-US" sz="2000" dirty="0">
              <a:latin typeface="Times New Roman" panose="02020603050405020304" pitchFamily="18" charset="0"/>
              <a:cs typeface="Times New Roman" panose="02020603050405020304" pitchFamily="18" charset="0"/>
            </a:endParaRPr>
          </a:p>
          <a:p>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52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47513" y="1558709"/>
            <a:ext cx="10363826" cy="4099969"/>
          </a:xfrm>
        </p:spPr>
        <p:txBody>
          <a:bodyPr>
            <a:noAutofit/>
          </a:bodyPr>
          <a:lstStyle/>
          <a:p>
            <a:pPr marL="228600" lvl="1">
              <a:spcBef>
                <a:spcPts val="1000"/>
              </a:spcBef>
              <a:spcAft>
                <a:spcPts val="500"/>
              </a:spcAft>
            </a:pPr>
            <a:r>
              <a:rPr lang="en-US" sz="2000" cap="none" dirty="0" smtClean="0">
                <a:latin typeface="Times New Roman" panose="02020603050405020304" pitchFamily="18" charset="0"/>
                <a:cs typeface="Times New Roman" panose="02020603050405020304" pitchFamily="18" charset="0"/>
              </a:rPr>
              <a:t>Cải thiện hiệu suất thời gian của trình tự tra cứu trong các lớp của gói joda.Time.Chrono. Bây giờ nó sử dụng concurrenthashmaps thay vì maps đồng bộ. Tra cứu bộ nhớ lưu trữ của gjchronologies cũng được đơn giản hóa.</a:t>
            </a:r>
          </a:p>
          <a:p>
            <a:pPr marL="228600" lvl="1">
              <a:spcBef>
                <a:spcPts val="1000"/>
              </a:spcBef>
              <a:spcAft>
                <a:spcPts val="500"/>
              </a:spcAft>
            </a:pPr>
            <a:r>
              <a:rPr lang="en-US" sz="2000" cap="none" dirty="0" smtClean="0">
                <a:latin typeface="Times New Roman" panose="02020603050405020304" pitchFamily="18" charset="0"/>
                <a:cs typeface="Times New Roman" panose="02020603050405020304" pitchFamily="18" charset="0"/>
              </a:rPr>
              <a:t>Cải thiện hiệu suất của datetimeformat tra cứu mô hình bộ nhớ cache  bằng cách sử dụng atomicreferencearray.</a:t>
            </a:r>
          </a:p>
          <a:p>
            <a:pPr marL="228600" lvl="1">
              <a:spcBef>
                <a:spcPts val="1000"/>
              </a:spcBef>
              <a:spcAft>
                <a:spcPts val="500"/>
              </a:spcAft>
            </a:pPr>
            <a:r>
              <a:rPr lang="en-US" sz="2000" cap="none" dirty="0" smtClean="0">
                <a:latin typeface="Times New Roman" panose="02020603050405020304" pitchFamily="18" charset="0"/>
                <a:cs typeface="Times New Roman" panose="02020603050405020304" pitchFamily="18" charset="0"/>
              </a:rPr>
              <a:t>Đơn giản hóa và tăng hiệu quả  hoạt động tra cứu ký tự của gjlocalesymbols..</a:t>
            </a:r>
          </a:p>
          <a:p>
            <a:pPr marL="228600" lvl="1">
              <a:spcBef>
                <a:spcPts val="1000"/>
              </a:spcBef>
              <a:spcAft>
                <a:spcPts val="500"/>
              </a:spcAft>
            </a:pPr>
            <a:r>
              <a:rPr lang="en-US" sz="2000" cap="none" dirty="0" smtClean="0">
                <a:latin typeface="Times New Roman" panose="02020603050405020304" pitchFamily="18" charset="0"/>
                <a:cs typeface="Times New Roman" panose="02020603050405020304" pitchFamily="18" charset="0"/>
              </a:rPr>
              <a:t>Dữ liệu datetimezone data đã được cập nhập lên phiên bản 2014e	.</a:t>
            </a:r>
          </a:p>
          <a:p>
            <a:pPr>
              <a:spcAft>
                <a:spcPts val="500"/>
              </a:spcAft>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45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b="1" i="1" cap="none" dirty="0" smtClean="0">
                <a:latin typeface="Times New Roman" panose="02020603050405020304" pitchFamily="18" charset="0"/>
                <a:cs typeface="Times New Roman" panose="02020603050405020304" pitchFamily="18" charset="0"/>
              </a:rPr>
              <a:t>Những lỗi đã được fix trong joda-time 2.4:</a:t>
            </a:r>
            <a:br>
              <a:rPr lang="en-US" sz="2400" b="1" i="1" cap="none" dirty="0" smtClean="0">
                <a:latin typeface="Times New Roman" panose="02020603050405020304" pitchFamily="18" charset="0"/>
                <a:cs typeface="Times New Roman" panose="02020603050405020304" pitchFamily="18" charset="0"/>
              </a:rPr>
            </a:br>
            <a:endParaRPr lang="en-US" sz="24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Autofit/>
          </a:bodyPr>
          <a:lstStyle/>
          <a:p>
            <a:pPr lvl="1"/>
            <a:r>
              <a:rPr lang="en-US" sz="2000" cap="none" dirty="0" smtClean="0">
                <a:latin typeface="Times New Roman" panose="02020603050405020304" pitchFamily="18" charset="0"/>
                <a:cs typeface="Times New Roman" panose="02020603050405020304" pitchFamily="18" charset="0"/>
              </a:rPr>
              <a:t>Datetimezone.Getoffsetformlocal() đã được sửa chữa lại để xử lý các lịch sử cuối cùng đã bị bỏ qua trong DST</a:t>
            </a:r>
          </a:p>
          <a:p>
            <a:pPr lvl="1"/>
            <a:r>
              <a:rPr lang="en-US" sz="2000" cap="none" dirty="0" smtClean="0">
                <a:latin typeface="Times New Roman" panose="02020603050405020304" pitchFamily="18" charset="0"/>
                <a:cs typeface="Times New Roman" panose="02020603050405020304" pitchFamily="18" charset="0"/>
              </a:rPr>
              <a:t>Trong quá trình tạo giai đoạn, nếu một đầu trong DST chồng lên 1 đầu bên ngoài thì thời kỳ là không chính xác. Việc tính toán lại đã được sửa chữa và không còn thêm giờ được nữa</a:t>
            </a:r>
          </a:p>
          <a:p>
            <a:pPr lvl="1"/>
            <a:r>
              <a:rPr lang="en-US" sz="2000" cap="none" dirty="0" smtClean="0">
                <a:latin typeface="Times New Roman" panose="02020603050405020304" pitchFamily="18" charset="0"/>
                <a:cs typeface="Times New Roman" panose="02020603050405020304" pitchFamily="18" charset="0"/>
              </a:rPr>
              <a:t>Phương pháp datetimeutils.Iscontiguous(readablepartial) có thể ném một nullpointerexception khi đánh giá các phần lạ</a:t>
            </a:r>
          </a:p>
          <a:p>
            <a:pPr lvl="1"/>
            <a:r>
              <a:rPr lang="en-US" sz="2000" cap="none" dirty="0" smtClean="0">
                <a:latin typeface="Times New Roman" panose="02020603050405020304" pitchFamily="18" charset="0"/>
                <a:cs typeface="Times New Roman" panose="02020603050405020304" pitchFamily="18" charset="0"/>
              </a:rPr>
              <a:t>Unsupportedoperationexception đã được sửa lại trong period.Normalizedstandard(periodtype) trong khi periodtype đã bị hỏng vài năm hoặc vài tháng</a:t>
            </a:r>
          </a:p>
          <a:p>
            <a:pPr lvl="1"/>
            <a:endParaRPr lang="en-US" sz="20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49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8000" y="935857"/>
            <a:ext cx="10363826" cy="3424107"/>
          </a:xfrm>
        </p:spPr>
        <p:txBody>
          <a:bodyPr>
            <a:noAutofit/>
          </a:bodyPr>
          <a:lstStyle/>
          <a:p>
            <a:pPr lvl="1"/>
            <a:r>
              <a:rPr lang="en-US" sz="2000" cap="none" dirty="0" smtClean="0">
                <a:latin typeface="Times New Roman" panose="02020603050405020304" pitchFamily="18" charset="0"/>
                <a:cs typeface="Times New Roman" panose="02020603050405020304" pitchFamily="18" charset="0"/>
              </a:rPr>
              <a:t>Thêm xác nhận hỏng trong partial.With(datetimefieldtype, int) để ngăn chặn các phần bị lỗi được tạo ra</a:t>
            </a:r>
          </a:p>
          <a:p>
            <a:pPr lvl="1"/>
            <a:r>
              <a:rPr lang="en-US" sz="2000" cap="none" dirty="0" smtClean="0">
                <a:latin typeface="Times New Roman" panose="02020603050405020304" pitchFamily="18" charset="0"/>
                <a:cs typeface="Times New Roman" panose="02020603050405020304" pitchFamily="18" charset="0"/>
              </a:rPr>
              <a:t>Thêm số không vào mutabledatetime để bù đắp những thay đổi trong việc chồng chéo lên nhau của DST</a:t>
            </a:r>
          </a:p>
          <a:p>
            <a:pPr lvl="1"/>
            <a:r>
              <a:rPr lang="en-US" sz="2000" cap="none" dirty="0" smtClean="0">
                <a:latin typeface="Times New Roman" panose="02020603050405020304" pitchFamily="18" charset="0"/>
                <a:cs typeface="Times New Roman" panose="02020603050405020304" pitchFamily="18" charset="0"/>
              </a:rPr>
              <a:t>Thêm xác nhận trong datetime/mutabledatetime có cấu trúc mili giây. Datetime(long.Max_value) không còn giá trị và bị từ chối</a:t>
            </a:r>
          </a:p>
          <a:p>
            <a:pPr lvl="1"/>
            <a:r>
              <a:rPr lang="en-US" sz="2000" cap="none" dirty="0" smtClean="0">
                <a:latin typeface="Times New Roman" panose="02020603050405020304" pitchFamily="18" charset="0"/>
                <a:cs typeface="Times New Roman" panose="02020603050405020304" pitchFamily="18" charset="0"/>
              </a:rPr>
              <a:t>Xử lý các timezone mới với ID NULL. Gọi datetimezone.Fortimezone() cho vào nullpointerexception khi thông qua một ID null.</a:t>
            </a:r>
          </a:p>
          <a:p>
            <a:pPr lvl="1"/>
            <a:r>
              <a:rPr lang="en-US" sz="2000" cap="none" dirty="0" smtClean="0">
                <a:latin typeface="Times New Roman" panose="02020603050405020304" pitchFamily="18" charset="0"/>
                <a:cs typeface="Times New Roman" panose="02020603050405020304" pitchFamily="18" charset="0"/>
              </a:rPr>
              <a:t>Concurrency tốt hơn trong datetimeformatterbuilder sử dụng phân tích cú pháp concurrenthashmap.</a:t>
            </a:r>
          </a:p>
          <a:p>
            <a:pPr lvl="1"/>
            <a:r>
              <a:rPr lang="en-US" sz="2000" cap="none" dirty="0" smtClean="0">
                <a:latin typeface="Times New Roman" panose="02020603050405020304" pitchFamily="18" charset="0"/>
                <a:cs typeface="Times New Roman" panose="02020603050405020304" pitchFamily="18" charset="0"/>
              </a:rPr>
              <a:t>Datetimezone được gọi không chính xác threadgroup.Uncaughtexception() và được thay đổi để ném 1 thay thế runtimeexception</a:t>
            </a:r>
            <a:endParaRPr lang="en-US" sz="20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97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97" y="4161892"/>
            <a:ext cx="10364451" cy="1596177"/>
          </a:xfrm>
        </p:spPr>
        <p:txBody>
          <a:bodyPr/>
          <a:lstStyle/>
          <a:p>
            <a:r>
              <a:rPr lang="en-US" dirty="0" smtClean="0"/>
              <a:t>For watching </a:t>
            </a:r>
            <a:r>
              <a:rPr lang="en-US" dirty="0" smtClean="0">
                <a:sym typeface="Wingdings" panose="05000000000000000000" pitchFamily="2" charset="2"/>
              </a:rPr>
              <a:t></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264507" y="732493"/>
            <a:ext cx="3609975" cy="2876550"/>
          </a:xfrm>
        </p:spPr>
      </p:pic>
    </p:spTree>
    <p:extLst>
      <p:ext uri="{BB962C8B-B14F-4D97-AF65-F5344CB8AC3E}">
        <p14:creationId xmlns:p14="http://schemas.microsoft.com/office/powerpoint/2010/main" val="54093715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TC104033925[[fn=Droplet]]</Template>
  <TotalTime>45</TotalTime>
  <Words>393</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Tw Cen MT</vt:lpstr>
      <vt:lpstr>Wingdings</vt:lpstr>
      <vt:lpstr>Droplet</vt:lpstr>
      <vt:lpstr>Joda-Time 2.4   New Methods, Improved Concurrency and  Performance </vt:lpstr>
      <vt:lpstr>Joda time 2.4 là gì ? </vt:lpstr>
      <vt:lpstr>Những cải tiến của Joda-time 2.4:</vt:lpstr>
      <vt:lpstr>PowerPoint Presentation</vt:lpstr>
      <vt:lpstr>Những lỗi đã được fix trong joda-time 2.4: </vt:lpstr>
      <vt:lpstr>PowerPoint Presentation</vt:lpstr>
      <vt:lpstr>For watching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Joda-Time 2.4   New Methods, Improved Concurrency and  Performance</dc:title>
  <dc:creator>Phạm Quốc Hưng</dc:creator>
  <cp:lastModifiedBy>Phạm Quốc Hưng</cp:lastModifiedBy>
  <cp:revision>5</cp:revision>
  <dcterms:created xsi:type="dcterms:W3CDTF">2014-09-12T13:20:43Z</dcterms:created>
  <dcterms:modified xsi:type="dcterms:W3CDTF">2014-09-12T14:19:30Z</dcterms:modified>
</cp:coreProperties>
</file>