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E75B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85EA6-5E6C-4607-8910-7310128DA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11EE04-604A-43A2-B39F-4C3397636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8F7706-F3C2-4A12-9561-98CF0ED8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8BFADB-4CBF-4570-A73E-A3A9827A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B4AA31-DEF4-4F1D-B222-6320A97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1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7904A-BC0B-432B-8A5C-C14BBB29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6E9514-1E91-47F6-A59A-DA19C6C32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EDC21C-625F-4743-B667-1CB3EFD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91C6B8-4167-4508-B52C-D44F22CA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3A59F5-C2B2-4880-A9F5-42A827D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12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B93862-A684-4760-91A6-48B6DA622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94FDCE-D08E-40C5-9B6B-A90DEE31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FC979-68F9-47C0-AEF9-0D0341F6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D1D153-1332-4105-ADA8-826CD570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9A237-01E5-4958-9FBD-66730B09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08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AB9ED-D2B1-4BE0-95BE-17995A55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91ED5-81DF-4A57-9E7F-817942B2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695E6B-E29F-4FCD-BA1A-EECE8A9B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B53BD0-376E-41EB-921C-749E97EA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455D50-72B6-45BA-9797-FB07D371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5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B8C4A-262D-415F-A86F-BD210870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A501DC-9BD5-4A31-BCA0-FD62EB1A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5FF1BD-8093-469B-ABD4-07D67760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8BB395-AB1F-4E1C-9778-0A81D51A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0A7286-9785-4A87-9809-439AF234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71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067C2-81D6-4003-A647-80EDD1B0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64824-4518-4F71-A658-A23E505C4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261C81-018A-4E7D-B4C1-4A0DD9B7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C52B59-7612-4BAD-AEF4-31F9FB61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57382E-0D13-4ABD-A4E4-4F8249A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1A71DC-0763-4181-BDFB-75B782E6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0B361-C1A0-4EEB-A588-3BE366C2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FF6BB-0790-402D-B677-9F09ED21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B07518-BACE-49B6-A220-F7C56B062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46D98C-672C-45CA-AEF6-883B638E6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DDC0-3FF1-4BCB-8A8E-67740B3EA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1D5E89-EE38-432F-8CA2-2361C01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05F7EA-2D78-4185-8B87-9D31D2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1A07C8-64C7-4E86-963F-6900C614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247FD-7E2D-410A-97F2-D226ECFE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C788D1-B23F-442A-A55C-B92402BA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1F13CF-D622-41E7-8D70-C0FA3E71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AC751C-AD0B-48B2-B249-437C2157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5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C1FD43-FA31-41D6-88F0-6F13B2C9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79FA4E-EF8C-4C04-B587-84D27073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2AB129-7FFB-4240-85B0-A2493D00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32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AAD49-25DA-46C6-BFEC-792ADE01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1FBDE-64E0-4E70-A83A-1743EFD9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E32C42-2292-494D-962D-29DA0A1D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2C021B-1E87-49E7-9883-26B8E695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DB284A-1212-407A-90B4-4155876A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91ED64-FC9A-471D-8BC5-FE8A68E3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44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CF0A4-0A2C-4D2E-8694-AC9C44B6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C547A3-B0D1-4979-8CE2-13EB9343D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8E264C-8F4D-4D54-8862-3DF8E1598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4B89E7-209F-45EE-ABBE-8F9BAAB7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11D013-9167-46DB-A3F5-D6D40655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5D6F93-B549-4C50-B7BB-5159639D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83C223-EA92-4253-9646-46AE8D49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2E0C00-653B-45EC-874F-C760EB6B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8DE050-F5B1-4933-90FC-43999B7BF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7609-C342-4A6F-A1DC-3556E76CAC0D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02238A-471A-4D98-9EF6-FF4C8001D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B8DD39-FD59-43C9-A931-C2FCDFF5B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9519-8D53-45F9-98C9-01812737D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22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05C2B510-FA99-4791-A926-8DE776417313}"/>
              </a:ext>
            </a:extLst>
          </p:cNvPr>
          <p:cNvGrpSpPr/>
          <p:nvPr/>
        </p:nvGrpSpPr>
        <p:grpSpPr>
          <a:xfrm>
            <a:off x="5355848" y="573176"/>
            <a:ext cx="5527947" cy="5688917"/>
            <a:chOff x="5355848" y="573176"/>
            <a:chExt cx="5527947" cy="5688917"/>
          </a:xfrm>
        </p:grpSpPr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558F0BCB-8417-4C4E-B9AF-4DC50A14947A}"/>
                </a:ext>
              </a:extLst>
            </p:cNvPr>
            <p:cNvCxnSpPr>
              <a:stCxn id="35" idx="0"/>
            </p:cNvCxnSpPr>
            <p:nvPr/>
          </p:nvCxnSpPr>
          <p:spPr>
            <a:xfrm flipH="1" flipV="1">
              <a:off x="6632818" y="833037"/>
              <a:ext cx="248" cy="3885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7E4FE4B3-9B70-4FAE-BA32-175437115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7090" y="1810792"/>
              <a:ext cx="6364" cy="609908"/>
            </a:xfrm>
            <a:prstGeom prst="straightConnector1">
              <a:avLst/>
            </a:prstGeom>
            <a:ln w="28575">
              <a:solidFill>
                <a:schemeClr val="tx1">
                  <a:alpha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單箭頭接點 143">
              <a:extLst>
                <a:ext uri="{FF2B5EF4-FFF2-40B4-BE49-F238E27FC236}">
                  <a16:creationId xmlns:a16="http://schemas.microsoft.com/office/drawing/2014/main" id="{B6F65F61-3D35-4E20-8DF8-90FC022B9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070" y="1920993"/>
              <a:ext cx="4136" cy="504671"/>
            </a:xfrm>
            <a:prstGeom prst="straightConnector1">
              <a:avLst/>
            </a:prstGeom>
            <a:ln w="28575">
              <a:solidFill>
                <a:schemeClr val="tx1">
                  <a:alpha val="7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單箭頭接點 142">
              <a:extLst>
                <a:ext uri="{FF2B5EF4-FFF2-40B4-BE49-F238E27FC236}">
                  <a16:creationId xmlns:a16="http://schemas.microsoft.com/office/drawing/2014/main" id="{9EDE3150-F1F3-496A-A402-4BE1CED40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8289" y="2039546"/>
              <a:ext cx="0" cy="389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D04E6879-B21A-4FD4-BCF4-457DC176B46E}"/>
                </a:ext>
              </a:extLst>
            </p:cNvPr>
            <p:cNvGrpSpPr/>
            <p:nvPr/>
          </p:nvGrpSpPr>
          <p:grpSpPr>
            <a:xfrm>
              <a:off x="9077168" y="1197539"/>
              <a:ext cx="1436501" cy="842006"/>
              <a:chOff x="5240106" y="1069352"/>
              <a:chExt cx="1436501" cy="842006"/>
            </a:xfrm>
          </p:grpSpPr>
          <p:cxnSp>
            <p:nvCxnSpPr>
              <p:cNvPr id="159" name="直線單箭頭接點 158">
                <a:extLst>
                  <a:ext uri="{FF2B5EF4-FFF2-40B4-BE49-F238E27FC236}">
                    <a16:creationId xmlns:a16="http://schemas.microsoft.com/office/drawing/2014/main" id="{DE758C4D-AA45-4EC1-88CA-4AB0B25B58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47" y="1126925"/>
                <a:ext cx="0" cy="382125"/>
              </a:xfrm>
              <a:prstGeom prst="straightConnector1">
                <a:avLst/>
              </a:prstGeom>
              <a:ln w="28575">
                <a:solidFill>
                  <a:schemeClr val="tx1"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單箭頭接點 157">
                <a:extLst>
                  <a:ext uri="{FF2B5EF4-FFF2-40B4-BE49-F238E27FC236}">
                    <a16:creationId xmlns:a16="http://schemas.microsoft.com/office/drawing/2014/main" id="{505347EF-AC51-4CC6-A9C2-D3F8C69BE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0028" y="1069352"/>
                <a:ext cx="2226" cy="396321"/>
              </a:xfrm>
              <a:prstGeom prst="straightConnector1">
                <a:avLst/>
              </a:prstGeom>
              <a:ln w="28575">
                <a:solidFill>
                  <a:schemeClr val="tx1">
                    <a:alpha val="4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矩形: 圓角 132">
                <a:extLst>
                  <a:ext uri="{FF2B5EF4-FFF2-40B4-BE49-F238E27FC236}">
                    <a16:creationId xmlns:a16="http://schemas.microsoft.com/office/drawing/2014/main" id="{F9EADBB5-83C1-45AC-B80D-03BBD6EF0F25}"/>
                  </a:ext>
                </a:extLst>
              </p:cNvPr>
              <p:cNvSpPr/>
              <p:nvPr/>
            </p:nvSpPr>
            <p:spPr>
              <a:xfrm>
                <a:off x="5324138" y="1509050"/>
                <a:ext cx="1271905" cy="333375"/>
              </a:xfrm>
              <a:prstGeom prst="round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Dense - 64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矩形: 圓角 133">
                <a:extLst>
                  <a:ext uri="{FF2B5EF4-FFF2-40B4-BE49-F238E27FC236}">
                    <a16:creationId xmlns:a16="http://schemas.microsoft.com/office/drawing/2014/main" id="{B62A02DD-C4DF-40E0-B827-495F8B3EC1CC}"/>
                  </a:ext>
                </a:extLst>
              </p:cNvPr>
              <p:cNvSpPr/>
              <p:nvPr/>
            </p:nvSpPr>
            <p:spPr>
              <a:xfrm>
                <a:off x="5404702" y="1457384"/>
                <a:ext cx="1271905" cy="333375"/>
              </a:xfrm>
              <a:prstGeom prst="roundRect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6ECB3C84-B499-4CE8-973D-F6F813727217}"/>
                  </a:ext>
                </a:extLst>
              </p:cNvPr>
              <p:cNvSpPr/>
              <p:nvPr/>
            </p:nvSpPr>
            <p:spPr>
              <a:xfrm>
                <a:off x="5240106" y="1577983"/>
                <a:ext cx="1271905" cy="33337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Dense - 64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160" name="直線單箭頭接點 159">
                <a:extLst>
                  <a:ext uri="{FF2B5EF4-FFF2-40B4-BE49-F238E27FC236}">
                    <a16:creationId xmlns:a16="http://schemas.microsoft.com/office/drawing/2014/main" id="{896FAB4C-4E20-4FF3-82FA-7D64952470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0466" y="1275656"/>
                <a:ext cx="0" cy="3082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4FEF6DCC-F91C-438D-92D2-ED4B11736146}"/>
                </a:ext>
              </a:extLst>
            </p:cNvPr>
            <p:cNvGrpSpPr/>
            <p:nvPr/>
          </p:nvGrpSpPr>
          <p:grpSpPr>
            <a:xfrm>
              <a:off x="5355848" y="1020944"/>
              <a:ext cx="2557145" cy="1200150"/>
              <a:chOff x="1518786" y="892757"/>
              <a:chExt cx="2557145" cy="1200150"/>
            </a:xfrm>
          </p:grpSpPr>
          <p:sp>
            <p:nvSpPr>
              <p:cNvPr id="34" name="矩形: 圓角 33">
                <a:extLst>
                  <a:ext uri="{FF2B5EF4-FFF2-40B4-BE49-F238E27FC236}">
                    <a16:creationId xmlns:a16="http://schemas.microsoft.com/office/drawing/2014/main" id="{7E6D29B4-84EE-4171-99BC-06A4621E23BE}"/>
                  </a:ext>
                </a:extLst>
              </p:cNvPr>
              <p:cNvSpPr/>
              <p:nvPr/>
            </p:nvSpPr>
            <p:spPr>
              <a:xfrm>
                <a:off x="2159945" y="1599471"/>
                <a:ext cx="1271882" cy="333806"/>
              </a:xfrm>
              <a:prstGeom prst="round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Dense - 11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: 圓角 34">
                <a:extLst>
                  <a:ext uri="{FF2B5EF4-FFF2-40B4-BE49-F238E27FC236}">
                    <a16:creationId xmlns:a16="http://schemas.microsoft.com/office/drawing/2014/main" id="{999FF521-CB56-4527-9F1A-E47723579781}"/>
                  </a:ext>
                </a:extLst>
              </p:cNvPr>
              <p:cNvSpPr/>
              <p:nvPr/>
            </p:nvSpPr>
            <p:spPr>
              <a:xfrm>
                <a:off x="2160180" y="1093426"/>
                <a:ext cx="1271647" cy="333237"/>
              </a:xfrm>
              <a:prstGeom prst="round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Dense - 1</a:t>
                </a:r>
                <a:endParaRPr lang="zh-TW" sz="1200" kern="10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2C0E775D-9BDB-4893-8AFC-4137432DF36F}"/>
                  </a:ext>
                </a:extLst>
              </p:cNvPr>
              <p:cNvSpPr/>
              <p:nvPr/>
            </p:nvSpPr>
            <p:spPr>
              <a:xfrm>
                <a:off x="1518786" y="892757"/>
                <a:ext cx="2557145" cy="120015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81C50F34-BC53-4214-882E-8F4A095AE8A7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V="1">
                <a:off x="2795756" y="1426663"/>
                <a:ext cx="248" cy="176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08408C43-5BFF-4B64-BE07-6E7FF6DFF2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5243" y="1421837"/>
                <a:ext cx="0" cy="1744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3BB629DE-EB4B-46D5-B5F0-6F301D901D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6270" y="1428659"/>
                <a:ext cx="0" cy="1676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6B1D951C-644D-42C2-BFCD-AFBE4641D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2305" y="2061518"/>
              <a:ext cx="0" cy="657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CC6B9E11-FF10-4A84-9DF1-01B4DC408AE9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6632818" y="2061464"/>
              <a:ext cx="130" cy="6637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22AF9496-2896-4C32-8BDB-26F049046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3332" y="2061464"/>
              <a:ext cx="0" cy="657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02B1923D-E229-43FF-846D-7A8A6897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7431" y="813988"/>
              <a:ext cx="182" cy="23094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D1802EE6-DC86-405D-B698-35CC635243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2105" y="833037"/>
              <a:ext cx="16255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66559DB6-3CF2-492B-B373-B016657E0A81}"/>
                </a:ext>
              </a:extLst>
            </p:cNvPr>
            <p:cNvSpPr txBox="1"/>
            <p:nvPr/>
          </p:nvSpPr>
          <p:spPr>
            <a:xfrm>
              <a:off x="6179428" y="5892761"/>
              <a:ext cx="90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Feature</a:t>
              </a:r>
              <a:endParaRPr lang="zh-TW" altLang="en-US" dirty="0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BBBDEED4-FFB2-44F1-8D06-B7013516C729}"/>
                </a:ext>
              </a:extLst>
            </p:cNvPr>
            <p:cNvSpPr txBox="1"/>
            <p:nvPr/>
          </p:nvSpPr>
          <p:spPr>
            <a:xfrm>
              <a:off x="9161200" y="4481613"/>
              <a:ext cx="1089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Phoneme</a:t>
              </a:r>
              <a:endParaRPr lang="zh-TW" altLang="en-US" dirty="0"/>
            </a:p>
          </p:txBody>
        </p:sp>
        <p:grpSp>
          <p:nvGrpSpPr>
            <p:cNvPr id="182" name="群組 181">
              <a:extLst>
                <a:ext uri="{FF2B5EF4-FFF2-40B4-BE49-F238E27FC236}">
                  <a16:creationId xmlns:a16="http://schemas.microsoft.com/office/drawing/2014/main" id="{38063B7D-6296-436B-A621-BE3783D9C01F}"/>
                </a:ext>
              </a:extLst>
            </p:cNvPr>
            <p:cNvGrpSpPr/>
            <p:nvPr/>
          </p:nvGrpSpPr>
          <p:grpSpPr>
            <a:xfrm>
              <a:off x="8527945" y="2249405"/>
              <a:ext cx="2355850" cy="1748154"/>
              <a:chOff x="4690883" y="2121218"/>
              <a:chExt cx="2355850" cy="1748154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B132968C-6F8D-44A0-A944-95B575D1CE22}"/>
                  </a:ext>
                </a:extLst>
              </p:cNvPr>
              <p:cNvSpPr/>
              <p:nvPr/>
            </p:nvSpPr>
            <p:spPr>
              <a:xfrm>
                <a:off x="4690883" y="2121218"/>
                <a:ext cx="2355850" cy="174815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30" name="矩形: 圓角 29">
                <a:extLst>
                  <a:ext uri="{FF2B5EF4-FFF2-40B4-BE49-F238E27FC236}">
                    <a16:creationId xmlns:a16="http://schemas.microsoft.com/office/drawing/2014/main" id="{915592B0-C845-498E-9743-5D71B820F2C0}"/>
                  </a:ext>
                </a:extLst>
              </p:cNvPr>
              <p:cNvSpPr/>
              <p:nvPr/>
            </p:nvSpPr>
            <p:spPr>
              <a:xfrm>
                <a:off x="5116916" y="3324035"/>
                <a:ext cx="1518285" cy="333259"/>
              </a:xfrm>
              <a:prstGeom prst="roundRect">
                <a:avLst/>
              </a:prstGeom>
              <a:solidFill>
                <a:srgbClr val="8F45C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Embedding - 128 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C848BE73-1023-4422-A543-9D87F295D14F}"/>
                  </a:ext>
                </a:extLst>
              </p:cNvPr>
              <p:cNvSpPr/>
              <p:nvPr/>
            </p:nvSpPr>
            <p:spPr>
              <a:xfrm>
                <a:off x="5116917" y="2300685"/>
                <a:ext cx="1518285" cy="333259"/>
              </a:xfrm>
              <a:prstGeom prst="roundRect">
                <a:avLst/>
              </a:prstGeom>
              <a:solidFill>
                <a:srgbClr val="8F45C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LSTM - 256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: 圓角 32">
                <a:extLst>
                  <a:ext uri="{FF2B5EF4-FFF2-40B4-BE49-F238E27FC236}">
                    <a16:creationId xmlns:a16="http://schemas.microsoft.com/office/drawing/2014/main" id="{091DD5F5-97E0-499C-98A7-928CCFDE3EE5}"/>
                  </a:ext>
                </a:extLst>
              </p:cNvPr>
              <p:cNvSpPr/>
              <p:nvPr/>
            </p:nvSpPr>
            <p:spPr>
              <a:xfrm>
                <a:off x="5116917" y="2813411"/>
                <a:ext cx="1518285" cy="333259"/>
              </a:xfrm>
              <a:prstGeom prst="roundRect">
                <a:avLst/>
              </a:prstGeom>
              <a:solidFill>
                <a:srgbClr val="8F45C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Concatenate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110" name="直線單箭頭接點 109">
                <a:extLst>
                  <a:ext uri="{FF2B5EF4-FFF2-40B4-BE49-F238E27FC236}">
                    <a16:creationId xmlns:a16="http://schemas.microsoft.com/office/drawing/2014/main" id="{9F581ED8-6E84-47E9-8065-E3C5ADEBEB75}"/>
                  </a:ext>
                </a:extLst>
              </p:cNvPr>
              <p:cNvCxnSpPr>
                <a:cxnSpLocks/>
                <a:stCxn id="30" idx="0"/>
                <a:endCxn id="33" idx="2"/>
              </p:cNvCxnSpPr>
              <p:nvPr/>
            </p:nvCxnSpPr>
            <p:spPr>
              <a:xfrm flipV="1">
                <a:off x="5876059" y="3146670"/>
                <a:ext cx="1" cy="1773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44319EAE-6359-4DCB-9D4D-EF1104329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5365" y="2628229"/>
                <a:ext cx="0" cy="1851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>
                <a:extLst>
                  <a:ext uri="{FF2B5EF4-FFF2-40B4-BE49-F238E27FC236}">
                    <a16:creationId xmlns:a16="http://schemas.microsoft.com/office/drawing/2014/main" id="{A61B18B5-5CE3-46B1-9383-43E9E37640BF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H="1" flipV="1">
                <a:off x="5876008" y="2628175"/>
                <a:ext cx="52" cy="1852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單箭頭接點 127">
                <a:extLst>
                  <a:ext uri="{FF2B5EF4-FFF2-40B4-BE49-F238E27FC236}">
                    <a16:creationId xmlns:a16="http://schemas.microsoft.com/office/drawing/2014/main" id="{648EC386-0EB6-459C-BB96-F91180ED1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6392" y="2628175"/>
                <a:ext cx="0" cy="1852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726FE212-AC98-494C-83B9-CF94475EA162}"/>
                </a:ext>
              </a:extLst>
            </p:cNvPr>
            <p:cNvGrpSpPr/>
            <p:nvPr/>
          </p:nvGrpSpPr>
          <p:grpSpPr>
            <a:xfrm>
              <a:off x="9077168" y="573176"/>
              <a:ext cx="1436501" cy="830667"/>
              <a:chOff x="5240106" y="444989"/>
              <a:chExt cx="1436501" cy="830667"/>
            </a:xfrm>
          </p:grpSpPr>
          <p:sp>
            <p:nvSpPr>
              <p:cNvPr id="155" name="矩形: 圓角 154">
                <a:extLst>
                  <a:ext uri="{FF2B5EF4-FFF2-40B4-BE49-F238E27FC236}">
                    <a16:creationId xmlns:a16="http://schemas.microsoft.com/office/drawing/2014/main" id="{974FFCCC-F9E3-493E-A83A-07F7DAEB1CCE}"/>
                  </a:ext>
                </a:extLst>
              </p:cNvPr>
              <p:cNvSpPr/>
              <p:nvPr/>
            </p:nvSpPr>
            <p:spPr>
              <a:xfrm>
                <a:off x="5324138" y="873348"/>
                <a:ext cx="1271905" cy="333375"/>
              </a:xfrm>
              <a:prstGeom prst="round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Dense - 64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: 圓角 155">
                <a:extLst>
                  <a:ext uri="{FF2B5EF4-FFF2-40B4-BE49-F238E27FC236}">
                    <a16:creationId xmlns:a16="http://schemas.microsoft.com/office/drawing/2014/main" id="{042639EA-EC74-41E6-804C-523499725714}"/>
                  </a:ext>
                </a:extLst>
              </p:cNvPr>
              <p:cNvSpPr/>
              <p:nvPr/>
            </p:nvSpPr>
            <p:spPr>
              <a:xfrm>
                <a:off x="5404702" y="821682"/>
                <a:ext cx="1271905" cy="333375"/>
              </a:xfrm>
              <a:prstGeom prst="roundRect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矩形: 圓角 156">
                <a:extLst>
                  <a:ext uri="{FF2B5EF4-FFF2-40B4-BE49-F238E27FC236}">
                    <a16:creationId xmlns:a16="http://schemas.microsoft.com/office/drawing/2014/main" id="{BE12CB18-2D8B-4B3F-9A75-BE72F87C5F77}"/>
                  </a:ext>
                </a:extLst>
              </p:cNvPr>
              <p:cNvSpPr/>
              <p:nvPr/>
            </p:nvSpPr>
            <p:spPr>
              <a:xfrm>
                <a:off x="5240106" y="942281"/>
                <a:ext cx="1271905" cy="33337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Dense - </a:t>
                </a:r>
                <a:r>
                  <a:rPr lang="en-US" sz="1400" kern="100" dirty="0">
                    <a:ea typeface="新細明體" panose="02020500000000000000" pitchFamily="18" charset="-120"/>
                    <a:cs typeface="Arial" panose="020B0604020202020204" pitchFamily="34" charset="0"/>
                  </a:rPr>
                  <a:t>7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直線單箭頭接點 171">
                <a:extLst>
                  <a:ext uri="{FF2B5EF4-FFF2-40B4-BE49-F238E27FC236}">
                    <a16:creationId xmlns:a16="http://schemas.microsoft.com/office/drawing/2014/main" id="{5A517F16-913C-4EFF-8FA6-D5C3FF9D08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247" y="504825"/>
                <a:ext cx="0" cy="360000"/>
              </a:xfrm>
              <a:prstGeom prst="straightConnector1">
                <a:avLst/>
              </a:prstGeom>
              <a:ln w="28575">
                <a:solidFill>
                  <a:schemeClr val="tx1"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線單箭頭接點 172">
                <a:extLst>
                  <a:ext uri="{FF2B5EF4-FFF2-40B4-BE49-F238E27FC236}">
                    <a16:creationId xmlns:a16="http://schemas.microsoft.com/office/drawing/2014/main" id="{9732A058-5772-467F-B19A-6F639DCF2E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6392" y="444989"/>
                <a:ext cx="0" cy="376693"/>
              </a:xfrm>
              <a:prstGeom prst="straightConnector1">
                <a:avLst/>
              </a:prstGeom>
              <a:ln w="28575">
                <a:solidFill>
                  <a:schemeClr val="tx1">
                    <a:alpha val="4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單箭頭接點 173">
                <a:extLst>
                  <a:ext uri="{FF2B5EF4-FFF2-40B4-BE49-F238E27FC236}">
                    <a16:creationId xmlns:a16="http://schemas.microsoft.com/office/drawing/2014/main" id="{6600212D-B00D-4075-B899-3C1A3D6FF0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66868" y="583017"/>
                <a:ext cx="0" cy="36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380189B0-9915-46A6-B09A-AA6779B40B9B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8237431" y="3108227"/>
              <a:ext cx="7165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A0863086-4381-41A6-9602-831DEA201F66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9713120" y="3785481"/>
              <a:ext cx="1" cy="640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FC381CDD-95E4-46A6-9025-A69E1EFEF94D}"/>
                </a:ext>
              </a:extLst>
            </p:cNvPr>
            <p:cNvGrpSpPr/>
            <p:nvPr/>
          </p:nvGrpSpPr>
          <p:grpSpPr>
            <a:xfrm>
              <a:off x="5355848" y="2533513"/>
              <a:ext cx="2557145" cy="2935024"/>
              <a:chOff x="1518786" y="2405326"/>
              <a:chExt cx="2557145" cy="2935024"/>
            </a:xfrm>
          </p:grpSpPr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3F3ACEDC-AC6F-48E7-80C3-32296BDAB340}"/>
                  </a:ext>
                </a:extLst>
              </p:cNvPr>
              <p:cNvSpPr/>
              <p:nvPr/>
            </p:nvSpPr>
            <p:spPr>
              <a:xfrm>
                <a:off x="2159687" y="4720644"/>
                <a:ext cx="1272140" cy="3480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Dense - 64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716A812B-4213-4611-8E05-B7CF0FCBC548}"/>
                  </a:ext>
                </a:extLst>
              </p:cNvPr>
              <p:cNvSpPr/>
              <p:nvPr/>
            </p:nvSpPr>
            <p:spPr>
              <a:xfrm>
                <a:off x="2159687" y="4179393"/>
                <a:ext cx="1272140" cy="3480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 err="1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ResNet</a:t>
                </a:r>
                <a:r>
                  <a:rPr lang="en-US" sz="1400" kern="100" dirty="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 - 64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4B1EF3F3-116F-409F-9273-5B1880E818B4}"/>
                  </a:ext>
                </a:extLst>
              </p:cNvPr>
              <p:cNvSpPr/>
              <p:nvPr/>
            </p:nvSpPr>
            <p:spPr>
              <a:xfrm>
                <a:off x="2159687" y="3657294"/>
                <a:ext cx="1272140" cy="3480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ResNet - 128</a:t>
                </a:r>
                <a:endParaRPr lang="zh-TW" sz="1200" kern="10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FBEBE48D-14A6-4BF5-A9A1-39FB52DEB027}"/>
                  </a:ext>
                </a:extLst>
              </p:cNvPr>
              <p:cNvSpPr/>
              <p:nvPr/>
            </p:nvSpPr>
            <p:spPr>
              <a:xfrm>
                <a:off x="2159687" y="3120048"/>
                <a:ext cx="1272140" cy="3480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ResNet - 256</a:t>
                </a:r>
                <a:endParaRPr lang="zh-TW" sz="1200" kern="10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CE3BF2D5-1FB0-4D54-A8A1-A1398BC822B5}"/>
                  </a:ext>
                </a:extLst>
              </p:cNvPr>
              <p:cNvSpPr/>
              <p:nvPr/>
            </p:nvSpPr>
            <p:spPr>
              <a:xfrm>
                <a:off x="2159687" y="2597027"/>
                <a:ext cx="1272140" cy="3480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LSTM - 256</a:t>
                </a:r>
                <a:endParaRPr lang="zh-TW" sz="1200" kern="100">
                  <a:effectLst/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圓角 28">
                <a:extLst>
                  <a:ext uri="{FF2B5EF4-FFF2-40B4-BE49-F238E27FC236}">
                    <a16:creationId xmlns:a16="http://schemas.microsoft.com/office/drawing/2014/main" id="{2FDBF9E7-EB2C-4B3F-8F1F-2E80BFAFD00D}"/>
                  </a:ext>
                </a:extLst>
              </p:cNvPr>
              <p:cNvSpPr/>
              <p:nvPr/>
            </p:nvSpPr>
            <p:spPr>
              <a:xfrm>
                <a:off x="1518786" y="2405326"/>
                <a:ext cx="2557145" cy="293502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07B82A8A-3701-45DF-AFCF-3CF5331C8E1C}"/>
                  </a:ext>
                </a:extLst>
              </p:cNvPr>
              <p:cNvCxnSpPr>
                <a:cxnSpLocks/>
                <a:stCxn id="24" idx="0"/>
                <a:endCxn id="25" idx="2"/>
              </p:cNvCxnSpPr>
              <p:nvPr/>
            </p:nvCxnSpPr>
            <p:spPr>
              <a:xfrm flipV="1">
                <a:off x="2795757" y="4527459"/>
                <a:ext cx="0" cy="1931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E0CA1D2E-EC07-4BF4-9054-8429101CAD86}"/>
                  </a:ext>
                </a:extLst>
              </p:cNvPr>
              <p:cNvCxnSpPr>
                <a:cxnSpLocks/>
                <a:stCxn id="25" idx="0"/>
                <a:endCxn id="26" idx="2"/>
              </p:cNvCxnSpPr>
              <p:nvPr/>
            </p:nvCxnSpPr>
            <p:spPr>
              <a:xfrm flipV="1">
                <a:off x="2795757" y="4005360"/>
                <a:ext cx="0" cy="1740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CE57F013-965B-4157-A75D-9A2F32CC6E5C}"/>
                  </a:ext>
                </a:extLst>
              </p:cNvPr>
              <p:cNvCxnSpPr>
                <a:cxnSpLocks/>
                <a:stCxn id="26" idx="0"/>
                <a:endCxn id="27" idx="2"/>
              </p:cNvCxnSpPr>
              <p:nvPr/>
            </p:nvCxnSpPr>
            <p:spPr>
              <a:xfrm flipV="1">
                <a:off x="2795757" y="3468114"/>
                <a:ext cx="0" cy="18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79A7474C-9AC0-4C8C-872E-5D2181045452}"/>
                  </a:ext>
                </a:extLst>
              </p:cNvPr>
              <p:cNvCxnSpPr>
                <a:cxnSpLocks/>
                <a:stCxn id="27" idx="0"/>
                <a:endCxn id="28" idx="2"/>
              </p:cNvCxnSpPr>
              <p:nvPr/>
            </p:nvCxnSpPr>
            <p:spPr>
              <a:xfrm flipV="1">
                <a:off x="2795757" y="2945093"/>
                <a:ext cx="0" cy="1749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9BC4F05C-1379-451A-ABCF-33D871264437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 flipV="1">
                <a:off x="2505244" y="4005360"/>
                <a:ext cx="290513" cy="1740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5A0C8DAF-C0C9-4C7D-8F22-A193C88804F7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 flipH="1" flipV="1">
                <a:off x="2795757" y="4005360"/>
                <a:ext cx="290513" cy="17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>
                <a:extLst>
                  <a:ext uri="{FF2B5EF4-FFF2-40B4-BE49-F238E27FC236}">
                    <a16:creationId xmlns:a16="http://schemas.microsoft.com/office/drawing/2014/main" id="{B09355B3-BEF1-4484-B34E-E23C48371852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2505244" y="3468114"/>
                <a:ext cx="290513" cy="1729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57236937-931D-4086-9F95-5F0D055CCA13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H="1" flipV="1">
                <a:off x="2795757" y="3468114"/>
                <a:ext cx="290514" cy="1729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53">
                <a:extLst>
                  <a:ext uri="{FF2B5EF4-FFF2-40B4-BE49-F238E27FC236}">
                    <a16:creationId xmlns:a16="http://schemas.microsoft.com/office/drawing/2014/main" id="{B1188933-866E-440B-AEA7-5A4D5BE93C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5244" y="2939193"/>
                <a:ext cx="0" cy="1744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54">
                <a:extLst>
                  <a:ext uri="{FF2B5EF4-FFF2-40B4-BE49-F238E27FC236}">
                    <a16:creationId xmlns:a16="http://schemas.microsoft.com/office/drawing/2014/main" id="{1FE78E1A-8BE9-4D25-8166-ABE32FE66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6271" y="2946015"/>
                <a:ext cx="0" cy="1676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>
                <a:extLst>
                  <a:ext uri="{FF2B5EF4-FFF2-40B4-BE49-F238E27FC236}">
                    <a16:creationId xmlns:a16="http://schemas.microsoft.com/office/drawing/2014/main" id="{30C8B8EC-755C-429C-8129-775688CD85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5756" y="2944171"/>
                <a:ext cx="0" cy="1749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F80A52F1-A084-40BD-8480-6E75AB0578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5243" y="2938271"/>
                <a:ext cx="0" cy="1744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>
                <a:extLst>
                  <a:ext uri="{FF2B5EF4-FFF2-40B4-BE49-F238E27FC236}">
                    <a16:creationId xmlns:a16="http://schemas.microsoft.com/office/drawing/2014/main" id="{6B160613-8100-4F95-B567-10E7AA594C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6270" y="2945093"/>
                <a:ext cx="0" cy="1676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AE9C5668-A059-40EE-BCC5-52153CC104D8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632819" y="5196897"/>
              <a:ext cx="0" cy="603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圖形 15">
            <a:extLst>
              <a:ext uri="{FF2B5EF4-FFF2-40B4-BE49-F238E27FC236}">
                <a16:creationId xmlns:a16="http://schemas.microsoft.com/office/drawing/2014/main" id="{FE0C622A-3123-4247-BD79-C77F5D64A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62682" y="4149340"/>
            <a:ext cx="919671" cy="978118"/>
          </a:xfrm>
          <a:prstGeom prst="rect">
            <a:avLst/>
          </a:prstGeom>
        </p:spPr>
      </p:pic>
      <p:sp>
        <p:nvSpPr>
          <p:cNvPr id="10" name="流程圖: 人工作業 9">
            <a:extLst>
              <a:ext uri="{FF2B5EF4-FFF2-40B4-BE49-F238E27FC236}">
                <a16:creationId xmlns:a16="http://schemas.microsoft.com/office/drawing/2014/main" id="{EF2AB818-2C34-4357-AD05-71D5C552E075}"/>
              </a:ext>
            </a:extLst>
          </p:cNvPr>
          <p:cNvSpPr>
            <a:spLocks/>
          </p:cNvSpPr>
          <p:nvPr/>
        </p:nvSpPr>
        <p:spPr>
          <a:xfrm rot="17472500">
            <a:off x="4222118" y="2530573"/>
            <a:ext cx="681705" cy="2796231"/>
          </a:xfrm>
          <a:prstGeom prst="flowChartManualOperation">
            <a:avLst/>
          </a:prstGeom>
          <a:gradFill flip="none" rotWithShape="1">
            <a:gsLst>
              <a:gs pos="20000">
                <a:srgbClr val="4472C4"/>
              </a:gs>
              <a:gs pos="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27" name="群組 226">
            <a:extLst>
              <a:ext uri="{FF2B5EF4-FFF2-40B4-BE49-F238E27FC236}">
                <a16:creationId xmlns:a16="http://schemas.microsoft.com/office/drawing/2014/main" id="{E5D5EFAC-99B2-4355-AACF-21A238F45A95}"/>
              </a:ext>
            </a:extLst>
          </p:cNvPr>
          <p:cNvGrpSpPr/>
          <p:nvPr/>
        </p:nvGrpSpPr>
        <p:grpSpPr>
          <a:xfrm>
            <a:off x="1791175" y="1969174"/>
            <a:ext cx="2522066" cy="3304545"/>
            <a:chOff x="8304245" y="910239"/>
            <a:chExt cx="2660890" cy="3927751"/>
          </a:xfrm>
        </p:grpSpPr>
        <p:sp>
          <p:nvSpPr>
            <p:cNvPr id="225" name="矩形: 圓角 224">
              <a:extLst>
                <a:ext uri="{FF2B5EF4-FFF2-40B4-BE49-F238E27FC236}">
                  <a16:creationId xmlns:a16="http://schemas.microsoft.com/office/drawing/2014/main" id="{C6A52169-3A57-4711-807B-C242BADD53BB}"/>
                </a:ext>
              </a:extLst>
            </p:cNvPr>
            <p:cNvSpPr/>
            <p:nvPr/>
          </p:nvSpPr>
          <p:spPr>
            <a:xfrm>
              <a:off x="8304245" y="1317987"/>
              <a:ext cx="2660890" cy="2979744"/>
            </a:xfrm>
            <a:prstGeom prst="roundRect">
              <a:avLst/>
            </a:prstGeom>
            <a:noFill/>
            <a:ln w="381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965833CA-81C4-4D6B-98DE-B085D4B5E664}"/>
                </a:ext>
              </a:extLst>
            </p:cNvPr>
            <p:cNvCxnSpPr>
              <a:cxnSpLocks/>
              <a:stCxn id="203" idx="0"/>
            </p:cNvCxnSpPr>
            <p:nvPr/>
          </p:nvCxnSpPr>
          <p:spPr>
            <a:xfrm flipH="1" flipV="1">
              <a:off x="9683280" y="910239"/>
              <a:ext cx="2226" cy="1038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矩形: 圓角 180">
              <a:extLst>
                <a:ext uri="{FF2B5EF4-FFF2-40B4-BE49-F238E27FC236}">
                  <a16:creationId xmlns:a16="http://schemas.microsoft.com/office/drawing/2014/main" id="{3DE29960-5B41-410D-9AEB-DB4AC98091AF}"/>
                </a:ext>
              </a:extLst>
            </p:cNvPr>
            <p:cNvSpPr/>
            <p:nvPr/>
          </p:nvSpPr>
          <p:spPr>
            <a:xfrm>
              <a:off x="9050815" y="3219454"/>
              <a:ext cx="1271882" cy="438387"/>
            </a:xfrm>
            <a:prstGeom prst="roundRect">
              <a:avLst/>
            </a:prstGeom>
            <a:solidFill>
              <a:srgbClr val="2E75B6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b="1" kern="100" dirty="0">
                  <a:cs typeface="Arial" panose="020B0604020202020204" pitchFamily="34" charset="0"/>
                </a:rPr>
                <a:t>Conv - 64</a:t>
              </a:r>
              <a:endParaRPr lang="zh-TW" altLang="zh-TW" sz="1600" b="1" kern="100" dirty="0">
                <a:cs typeface="Arial" panose="020B060402020202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900" b="1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rPr>
                <a:t>Kernel = 1</a:t>
              </a:r>
            </a:p>
          </p:txBody>
        </p:sp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04859D0C-C843-43A0-9E9F-67177534B0B3}"/>
                </a:ext>
              </a:extLst>
            </p:cNvPr>
            <p:cNvSpPr txBox="1"/>
            <p:nvPr/>
          </p:nvSpPr>
          <p:spPr>
            <a:xfrm>
              <a:off x="9233366" y="4468658"/>
              <a:ext cx="90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CB49A61C-DB20-415E-AE52-9A75BC1EFFD9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87" y="4005360"/>
              <a:ext cx="1005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2BC56FA4-6662-457F-A83F-4B27CFA657BA}"/>
                </a:ext>
              </a:extLst>
            </p:cNvPr>
            <p:cNvCxnSpPr>
              <a:cxnSpLocks/>
            </p:cNvCxnSpPr>
            <p:nvPr/>
          </p:nvCxnSpPr>
          <p:spPr>
            <a:xfrm>
              <a:off x="8702412" y="1675737"/>
              <a:ext cx="0" cy="23332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: 圓角 201">
              <a:extLst>
                <a:ext uri="{FF2B5EF4-FFF2-40B4-BE49-F238E27FC236}">
                  <a16:creationId xmlns:a16="http://schemas.microsoft.com/office/drawing/2014/main" id="{8E2D8B02-72B0-4C4D-BC4D-246BCDAC97BB}"/>
                </a:ext>
              </a:extLst>
            </p:cNvPr>
            <p:cNvSpPr/>
            <p:nvPr/>
          </p:nvSpPr>
          <p:spPr>
            <a:xfrm>
              <a:off x="9050815" y="2582338"/>
              <a:ext cx="1271882" cy="438387"/>
            </a:xfrm>
            <a:prstGeom prst="roundRect">
              <a:avLst/>
            </a:prstGeom>
            <a:solidFill>
              <a:srgbClr val="2E75B6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b="1" kern="100" dirty="0">
                  <a:cs typeface="Arial" panose="020B0604020202020204" pitchFamily="34" charset="0"/>
                </a:rPr>
                <a:t>Conv - 64</a:t>
              </a:r>
              <a:endParaRPr lang="zh-TW" altLang="zh-TW" sz="1600" b="1" kern="100" dirty="0">
                <a:cs typeface="Arial" panose="020B060402020202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900" b="1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rPr>
                <a:t>Kernel = 11</a:t>
              </a:r>
            </a:p>
          </p:txBody>
        </p:sp>
        <p:sp>
          <p:nvSpPr>
            <p:cNvPr id="203" name="矩形: 圓角 202">
              <a:extLst>
                <a:ext uri="{FF2B5EF4-FFF2-40B4-BE49-F238E27FC236}">
                  <a16:creationId xmlns:a16="http://schemas.microsoft.com/office/drawing/2014/main" id="{BFED37E5-D8A6-4050-BCF7-040A35980E43}"/>
                </a:ext>
              </a:extLst>
            </p:cNvPr>
            <p:cNvSpPr/>
            <p:nvPr/>
          </p:nvSpPr>
          <p:spPr>
            <a:xfrm>
              <a:off x="9049565" y="1948437"/>
              <a:ext cx="1271882" cy="43838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b="1" kern="100" dirty="0">
                  <a:cs typeface="Arial" panose="020B0604020202020204" pitchFamily="34" charset="0"/>
                </a:rPr>
                <a:t>Conv - 64</a:t>
              </a:r>
              <a:endParaRPr lang="zh-TW" altLang="zh-TW" sz="1600" b="1" kern="100" dirty="0">
                <a:cs typeface="Arial" panose="020B060402020202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900" b="1" kern="100" dirty="0">
                  <a:effectLst/>
                  <a:ea typeface="新細明體" panose="02020500000000000000" pitchFamily="18" charset="-120"/>
                  <a:cs typeface="Arial" panose="020B0604020202020204" pitchFamily="34" charset="0"/>
                </a:rPr>
                <a:t>Kernel = 1</a:t>
              </a:r>
            </a:p>
          </p:txBody>
        </p:sp>
        <p:cxnSp>
          <p:nvCxnSpPr>
            <p:cNvPr id="204" name="直線單箭頭接點 203">
              <a:extLst>
                <a:ext uri="{FF2B5EF4-FFF2-40B4-BE49-F238E27FC236}">
                  <a16:creationId xmlns:a16="http://schemas.microsoft.com/office/drawing/2014/main" id="{7F02D425-4E4B-4044-8CF3-A3DFEF7839F5}"/>
                </a:ext>
              </a:extLst>
            </p:cNvPr>
            <p:cNvCxnSpPr>
              <a:cxnSpLocks/>
              <a:stCxn id="181" idx="0"/>
            </p:cNvCxnSpPr>
            <p:nvPr/>
          </p:nvCxnSpPr>
          <p:spPr>
            <a:xfrm flipH="1" flipV="1">
              <a:off x="9684882" y="3016798"/>
              <a:ext cx="1874" cy="202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單箭頭接點 206">
              <a:extLst>
                <a:ext uri="{FF2B5EF4-FFF2-40B4-BE49-F238E27FC236}">
                  <a16:creationId xmlns:a16="http://schemas.microsoft.com/office/drawing/2014/main" id="{78B3E44F-F381-4887-86A9-E61D2772E6BA}"/>
                </a:ext>
              </a:extLst>
            </p:cNvPr>
            <p:cNvCxnSpPr>
              <a:cxnSpLocks/>
              <a:stCxn id="202" idx="0"/>
              <a:endCxn id="203" idx="2"/>
            </p:cNvCxnSpPr>
            <p:nvPr/>
          </p:nvCxnSpPr>
          <p:spPr>
            <a:xfrm flipH="1" flipV="1">
              <a:off x="9685506" y="2386824"/>
              <a:ext cx="1250" cy="195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D4ED4652-F132-4308-86E2-0CCAFC95887C}"/>
                </a:ext>
              </a:extLst>
            </p:cNvPr>
            <p:cNvCxnSpPr>
              <a:cxnSpLocks/>
            </p:cNvCxnSpPr>
            <p:nvPr/>
          </p:nvCxnSpPr>
          <p:spPr>
            <a:xfrm>
              <a:off x="8679563" y="1682605"/>
              <a:ext cx="1005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群組 220">
              <a:extLst>
                <a:ext uri="{FF2B5EF4-FFF2-40B4-BE49-F238E27FC236}">
                  <a16:creationId xmlns:a16="http://schemas.microsoft.com/office/drawing/2014/main" id="{001B6069-9861-4EF0-9BAE-99C64364E1FB}"/>
                </a:ext>
              </a:extLst>
            </p:cNvPr>
            <p:cNvGrpSpPr/>
            <p:nvPr/>
          </p:nvGrpSpPr>
          <p:grpSpPr>
            <a:xfrm>
              <a:off x="9548587" y="1508838"/>
              <a:ext cx="264500" cy="307777"/>
              <a:chOff x="9548587" y="1508838"/>
              <a:chExt cx="264500" cy="307777"/>
            </a:xfrm>
          </p:grpSpPr>
          <p:sp>
            <p:nvSpPr>
              <p:cNvPr id="218" name="橢圓 217">
                <a:extLst>
                  <a:ext uri="{FF2B5EF4-FFF2-40B4-BE49-F238E27FC236}">
                    <a16:creationId xmlns:a16="http://schemas.microsoft.com/office/drawing/2014/main" id="{632ED7D1-7000-43C5-8EE5-F1D285CB007F}"/>
                  </a:ext>
                </a:extLst>
              </p:cNvPr>
              <p:cNvSpPr/>
              <p:nvPr/>
            </p:nvSpPr>
            <p:spPr>
              <a:xfrm>
                <a:off x="9590837" y="157798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文字方塊 218">
                <a:extLst>
                  <a:ext uri="{FF2B5EF4-FFF2-40B4-BE49-F238E27FC236}">
                    <a16:creationId xmlns:a16="http://schemas.microsoft.com/office/drawing/2014/main" id="{050612BC-6842-4BDA-AFE3-16A7241292E6}"/>
                  </a:ext>
                </a:extLst>
              </p:cNvPr>
              <p:cNvSpPr txBox="1"/>
              <p:nvPr/>
            </p:nvSpPr>
            <p:spPr>
              <a:xfrm>
                <a:off x="9548587" y="1508838"/>
                <a:ext cx="264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/>
                  <a:t>+</a:t>
                </a:r>
                <a:endParaRPr lang="zh-TW" altLang="en-US" sz="1400" b="1" dirty="0"/>
              </a:p>
            </p:txBody>
          </p:sp>
        </p:grpSp>
        <p:cxnSp>
          <p:nvCxnSpPr>
            <p:cNvPr id="192" name="直線單箭頭接點 191">
              <a:extLst>
                <a:ext uri="{FF2B5EF4-FFF2-40B4-BE49-F238E27FC236}">
                  <a16:creationId xmlns:a16="http://schemas.microsoft.com/office/drawing/2014/main" id="{BD98368F-C380-49B4-A260-6EE36688AD26}"/>
                </a:ext>
              </a:extLst>
            </p:cNvPr>
            <p:cNvCxnSpPr>
              <a:cxnSpLocks/>
              <a:stCxn id="191" idx="0"/>
              <a:endCxn id="181" idx="2"/>
            </p:cNvCxnSpPr>
            <p:nvPr/>
          </p:nvCxnSpPr>
          <p:spPr>
            <a:xfrm flipV="1">
              <a:off x="9686756" y="3657841"/>
              <a:ext cx="0" cy="810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496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</Words>
  <Application>Microsoft Office PowerPoint</Application>
  <PresentationFormat>寬螢幕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Leon</dc:creator>
  <cp:lastModifiedBy>Leon</cp:lastModifiedBy>
  <cp:revision>26</cp:revision>
  <dcterms:created xsi:type="dcterms:W3CDTF">2020-05-25T06:42:21Z</dcterms:created>
  <dcterms:modified xsi:type="dcterms:W3CDTF">2020-05-29T03:04:27Z</dcterms:modified>
</cp:coreProperties>
</file>