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8"/>
  </p:notesMasterIdLst>
  <p:handoutMasterIdLst>
    <p:handoutMasterId r:id="rId9"/>
  </p:handoutMasterIdLst>
  <p:sldIdLst>
    <p:sldId id="271" r:id="rId4"/>
    <p:sldId id="264" r:id="rId5"/>
    <p:sldId id="26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6196" autoAdjust="0"/>
  </p:normalViewPr>
  <p:slideViewPr>
    <p:cSldViewPr snapToGrid="0">
      <p:cViewPr varScale="1">
        <p:scale>
          <a:sx n="66" d="100"/>
          <a:sy n="66" d="100"/>
        </p:scale>
        <p:origin x="53" y="437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ransition spd="slow">
    <p:push dir="u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36" r:id="rId7"/>
    <p:sldLayoutId id="2147483732" r:id="rId8"/>
    <p:sldLayoutId id="2147483738" r:id="rId9"/>
    <p:sldLayoutId id="2147483744" r:id="rId10"/>
    <p:sldLayoutId id="2147483746" r:id="rId11"/>
    <p:sldLayoutId id="2147483749" r:id="rId12"/>
    <p:sldLayoutId id="2147483752" r:id="rId13"/>
    <p:sldLayoutId id="2147483753" r:id="rId14"/>
    <p:sldLayoutId id="2147483748" r:id="rId15"/>
    <p:sldLayoutId id="2147483750" r:id="rId16"/>
  </p:sldLayoutIdLst>
  <p:transition spd="slow">
    <p:push dir="u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 spd="slow">
    <p:push dir="u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F8B404-EC12-4839-A9EA-496BF2E4D5AA}"/>
              </a:ext>
            </a:extLst>
          </p:cNvPr>
          <p:cNvGrpSpPr/>
          <p:nvPr/>
        </p:nvGrpSpPr>
        <p:grpSpPr>
          <a:xfrm>
            <a:off x="70513" y="3637218"/>
            <a:ext cx="12012789" cy="1378106"/>
            <a:chOff x="96972" y="3329166"/>
            <a:chExt cx="12012789" cy="1378106"/>
          </a:xfrm>
          <a:solidFill>
            <a:schemeClr val="bg1">
              <a:alpha val="56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4BFC14-695A-4562-866B-C60EA9D6398E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BEE043-A8AD-474F-8C07-9DAB377F0E9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D3C133-D51A-4152-AD63-D90DF8415884}"/>
              </a:ext>
            </a:extLst>
          </p:cNvPr>
          <p:cNvSpPr txBox="1"/>
          <p:nvPr/>
        </p:nvSpPr>
        <p:spPr>
          <a:xfrm>
            <a:off x="2047634" y="3233664"/>
            <a:ext cx="8345248" cy="1092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65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</a:t>
            </a:r>
            <a:r>
              <a:rPr lang="zh-TW" altLang="zh-TW" sz="6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音</a:t>
            </a:r>
            <a:r>
              <a:rPr lang="zh-TW" altLang="zh-TW" sz="6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辨識—</a:t>
            </a:r>
            <a:r>
              <a:rPr lang="zh-TW" altLang="zh-TW" sz="65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—數字</a:t>
            </a:r>
            <a:r>
              <a:rPr lang="en-US" altLang="zh-TW" sz="65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0~9</a:t>
            </a:r>
            <a:endParaRPr lang="zh-TW" altLang="zh-TW" sz="65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2919-8AB9-4E0A-A6FB-A2106F6BEA79}"/>
              </a:ext>
            </a:extLst>
          </p:cNvPr>
          <p:cNvSpPr txBox="1"/>
          <p:nvPr/>
        </p:nvSpPr>
        <p:spPr>
          <a:xfrm>
            <a:off x="2602524" y="5306532"/>
            <a:ext cx="833048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200" b="1" dirty="0" smtClean="0">
                <a:solidFill>
                  <a:schemeClr val="bg1"/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410578022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統計四 黎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薇　　　</a:t>
            </a:r>
            <a:r>
              <a:rPr lang="en-US" altLang="zh-TW" sz="2200" b="1" dirty="0" smtClean="0">
                <a:solidFill>
                  <a:schemeClr val="bg1"/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410578053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統計四 王勃淵</a:t>
            </a:r>
            <a:endParaRPr lang="en-US" altLang="zh-TW" sz="2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410578044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統計四 許月華　　</a:t>
            </a:r>
            <a:r>
              <a:rPr lang="en-US" altLang="zh-TW" sz="2200" b="1" dirty="0">
                <a:solidFill>
                  <a:schemeClr val="bg1"/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410578054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統計三 姜孝軒</a:t>
            </a:r>
            <a:endParaRPr lang="en-US" altLang="zh-TW" sz="2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en-US" altLang="zh-TW" sz="2200" b="1" dirty="0" smtClean="0">
                <a:solidFill>
                  <a:schemeClr val="bg1"/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410578047</a:t>
            </a:r>
            <a:r>
              <a:rPr lang="en-US" altLang="zh-TW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統計四 張崴智</a:t>
            </a:r>
            <a:endParaRPr lang="en-US" altLang="zh-TW" sz="2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3F44EA-C388-4C31-8ADD-2B4B3BCCA954}"/>
              </a:ext>
            </a:extLst>
          </p:cNvPr>
          <p:cNvSpPr/>
          <p:nvPr/>
        </p:nvSpPr>
        <p:spPr>
          <a:xfrm rot="2443466">
            <a:off x="10167893" y="666490"/>
            <a:ext cx="181059" cy="477688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C3C7A8-E688-4AB4-BDBE-6E1EC9E19705}"/>
              </a:ext>
            </a:extLst>
          </p:cNvPr>
          <p:cNvSpPr/>
          <p:nvPr/>
        </p:nvSpPr>
        <p:spPr>
          <a:xfrm rot="1966097">
            <a:off x="7255785" y="197661"/>
            <a:ext cx="177477" cy="468238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AE38C2-28E1-4E48-AD22-03D08CEE9C15}"/>
              </a:ext>
            </a:extLst>
          </p:cNvPr>
          <p:cNvSpPr/>
          <p:nvPr/>
        </p:nvSpPr>
        <p:spPr>
          <a:xfrm rot="19504256">
            <a:off x="10270929" y="58438"/>
            <a:ext cx="243906" cy="38774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6A1554-646E-462C-95A3-C1124FEF7213}"/>
              </a:ext>
            </a:extLst>
          </p:cNvPr>
          <p:cNvSpPr/>
          <p:nvPr/>
        </p:nvSpPr>
        <p:spPr>
          <a:xfrm>
            <a:off x="7828081" y="1076994"/>
            <a:ext cx="300481" cy="47768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94B11B-BBA9-4658-A3A2-84FA9ABC361F}"/>
              </a:ext>
            </a:extLst>
          </p:cNvPr>
          <p:cNvSpPr/>
          <p:nvPr/>
        </p:nvSpPr>
        <p:spPr>
          <a:xfrm rot="20494739">
            <a:off x="9622502" y="792837"/>
            <a:ext cx="300481" cy="477688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CCF30C-198A-48C1-8BD1-4A7B310B04EB}"/>
              </a:ext>
            </a:extLst>
          </p:cNvPr>
          <p:cNvSpPr/>
          <p:nvPr/>
        </p:nvSpPr>
        <p:spPr>
          <a:xfrm>
            <a:off x="8731331" y="531391"/>
            <a:ext cx="181060" cy="154883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EA4F59-699D-464C-92B2-66F87F2DCEC6}"/>
              </a:ext>
            </a:extLst>
          </p:cNvPr>
          <p:cNvSpPr/>
          <p:nvPr/>
        </p:nvSpPr>
        <p:spPr>
          <a:xfrm>
            <a:off x="7012012" y="117740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908B4-01BF-411E-A7AE-E3E7EAFCE4EE}"/>
              </a:ext>
            </a:extLst>
          </p:cNvPr>
          <p:cNvSpPr/>
          <p:nvPr/>
        </p:nvSpPr>
        <p:spPr>
          <a:xfrm rot="1970394">
            <a:off x="9837492" y="113468"/>
            <a:ext cx="327448" cy="527769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222AF-095C-480B-9D69-6A7C0B8ED5FA}"/>
              </a:ext>
            </a:extLst>
          </p:cNvPr>
          <p:cNvGrpSpPr/>
          <p:nvPr/>
        </p:nvGrpSpPr>
        <p:grpSpPr>
          <a:xfrm>
            <a:off x="8940009" y="881461"/>
            <a:ext cx="418861" cy="391065"/>
            <a:chOff x="3081888" y="3373426"/>
            <a:chExt cx="1571111" cy="146685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E10559-4614-4735-8118-684EDCB65E69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CB930-3BA7-4D5E-B357-2A87CAB9C26D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BB985B-7AE8-4E06-B3B4-F9686D65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7A2F66CD-4DAF-4BFA-976B-C14C7ED7B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9326" y="487027"/>
            <a:ext cx="326562" cy="91896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726F2-FA29-47C2-9E64-CAA1CE26043E}"/>
              </a:ext>
            </a:extLst>
          </p:cNvPr>
          <p:cNvSpPr/>
          <p:nvPr/>
        </p:nvSpPr>
        <p:spPr>
          <a:xfrm>
            <a:off x="9428491" y="312464"/>
            <a:ext cx="181059" cy="462707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47CB3E-5E64-4C92-8FB6-C14B28BDBB38}"/>
              </a:ext>
            </a:extLst>
          </p:cNvPr>
          <p:cNvSpPr/>
          <p:nvPr/>
        </p:nvSpPr>
        <p:spPr>
          <a:xfrm>
            <a:off x="8430600" y="1157375"/>
            <a:ext cx="357318" cy="39730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5D028B-6404-4CC9-8377-CF7EA601E480}"/>
              </a:ext>
            </a:extLst>
          </p:cNvPr>
          <p:cNvSpPr/>
          <p:nvPr/>
        </p:nvSpPr>
        <p:spPr>
          <a:xfrm>
            <a:off x="8003921" y="437017"/>
            <a:ext cx="326562" cy="36180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9DD988-4087-48C9-BAD5-014C4352B32C}"/>
              </a:ext>
            </a:extLst>
          </p:cNvPr>
          <p:cNvSpPr/>
          <p:nvPr/>
        </p:nvSpPr>
        <p:spPr>
          <a:xfrm>
            <a:off x="10751425" y="267281"/>
            <a:ext cx="181582" cy="28866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DC7E2-3273-417B-8BF2-D56FED94A652}"/>
              </a:ext>
            </a:extLst>
          </p:cNvPr>
          <p:cNvSpPr/>
          <p:nvPr/>
        </p:nvSpPr>
        <p:spPr>
          <a:xfrm>
            <a:off x="11054717" y="634447"/>
            <a:ext cx="253120" cy="28144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E48D41-51E3-471F-B50B-0CDED1DD7EBF}"/>
              </a:ext>
            </a:extLst>
          </p:cNvPr>
          <p:cNvSpPr/>
          <p:nvPr/>
        </p:nvSpPr>
        <p:spPr>
          <a:xfrm rot="14875983">
            <a:off x="11251626" y="67657"/>
            <a:ext cx="225525" cy="24986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E335B8-FC7D-42F8-9F69-1E9CA7A8686F}"/>
              </a:ext>
            </a:extLst>
          </p:cNvPr>
          <p:cNvSpPr/>
          <p:nvPr/>
        </p:nvSpPr>
        <p:spPr>
          <a:xfrm rot="1246659">
            <a:off x="9818243" y="1309212"/>
            <a:ext cx="124694" cy="328981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B9E73-4910-4E54-A017-885F069E91BE}"/>
              </a:ext>
            </a:extLst>
          </p:cNvPr>
          <p:cNvSpPr/>
          <p:nvPr/>
        </p:nvSpPr>
        <p:spPr>
          <a:xfrm rot="1759466">
            <a:off x="10707386" y="983535"/>
            <a:ext cx="243906" cy="38774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EA0B18-BC79-4B57-A4E7-D00C1CFE00CD}"/>
              </a:ext>
            </a:extLst>
          </p:cNvPr>
          <p:cNvSpPr/>
          <p:nvPr/>
        </p:nvSpPr>
        <p:spPr>
          <a:xfrm rot="1204998">
            <a:off x="11880033" y="8045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56B6E4E-F378-4C25-AEE1-E2DFE196B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85531">
            <a:off x="11600491" y="261110"/>
            <a:ext cx="247131" cy="6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7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1B4E9-B05D-4A73-9841-6B5E398D31F9}"/>
              </a:ext>
            </a:extLst>
          </p:cNvPr>
          <p:cNvGrpSpPr/>
          <p:nvPr/>
        </p:nvGrpSpPr>
        <p:grpSpPr>
          <a:xfrm>
            <a:off x="1994058" y="4525262"/>
            <a:ext cx="8203884" cy="1923163"/>
            <a:chOff x="381853" y="4955396"/>
            <a:chExt cx="11336613" cy="149187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1E2999-CF62-431C-BE8B-B47352662596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D3AA7D-9315-48D6-A8F0-D036E56FFF1C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8E4555-B07F-4A33-8E31-19C0D7167A28}"/>
              </a:ext>
            </a:extLst>
          </p:cNvPr>
          <p:cNvSpPr/>
          <p:nvPr/>
        </p:nvSpPr>
        <p:spPr>
          <a:xfrm>
            <a:off x="529008" y="1590676"/>
            <a:ext cx="6900493" cy="38922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339791 w 8519637"/>
              <a:gd name="connsiteY4" fmla="*/ 1727127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427137 w 8519637"/>
              <a:gd name="connsiteY3" fmla="*/ 2188170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1943835 w 8500679"/>
              <a:gd name="connsiteY4" fmla="*/ 846746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2079707 w 8500679"/>
              <a:gd name="connsiteY3" fmla="*/ 2294590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52372 w 8473344"/>
              <a:gd name="connsiteY3" fmla="*/ 2294590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31079 w 8535021"/>
              <a:gd name="connsiteY0" fmla="*/ 3948555 h 3953320"/>
              <a:gd name="connsiteX1" fmla="*/ 60150 w 8535021"/>
              <a:gd name="connsiteY1" fmla="*/ 3646542 h 3953320"/>
              <a:gd name="connsiteX2" fmla="*/ 961524 w 8535021"/>
              <a:gd name="connsiteY2" fmla="*/ 2976098 h 3953320"/>
              <a:gd name="connsiteX3" fmla="*/ 2137612 w 8535021"/>
              <a:gd name="connsiteY3" fmla="*/ 2139799 h 3953320"/>
              <a:gd name="connsiteX4" fmla="*/ 4310854 w 8535021"/>
              <a:gd name="connsiteY4" fmla="*/ 962840 h 3953320"/>
              <a:gd name="connsiteX5" fmla="*/ 8535021 w 8535021"/>
              <a:gd name="connsiteY5" fmla="*/ 0 h 395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5021" h="3953320">
                <a:moveTo>
                  <a:pt x="1831079" y="3948555"/>
                </a:moveTo>
                <a:cubicBezTo>
                  <a:pt x="1323079" y="3970780"/>
                  <a:pt x="314539" y="3922615"/>
                  <a:pt x="60150" y="3646542"/>
                </a:cubicBezTo>
                <a:cubicBezTo>
                  <a:pt x="-208078" y="3292411"/>
                  <a:pt x="479674" y="3256816"/>
                  <a:pt x="961524" y="2976098"/>
                </a:cubicBezTo>
                <a:cubicBezTo>
                  <a:pt x="1424928" y="2762297"/>
                  <a:pt x="1336126" y="2222086"/>
                  <a:pt x="2137612" y="2139799"/>
                </a:cubicBezTo>
                <a:cubicBezTo>
                  <a:pt x="3508433" y="1958643"/>
                  <a:pt x="3196736" y="2167520"/>
                  <a:pt x="4310854" y="962840"/>
                </a:cubicBezTo>
                <a:cubicBezTo>
                  <a:pt x="4893897" y="268370"/>
                  <a:pt x="7328191" y="1291297"/>
                  <a:pt x="8535021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8E9368B-E98B-4E1D-9B2C-AAA580DDAB55}"/>
              </a:ext>
            </a:extLst>
          </p:cNvPr>
          <p:cNvSpPr/>
          <p:nvPr/>
        </p:nvSpPr>
        <p:spPr>
          <a:xfrm flipH="1">
            <a:off x="9782175" y="1472669"/>
            <a:ext cx="2076870" cy="4011717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2110956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133"/>
              <a:gd name="connsiteX1" fmla="*/ 88511 w 2707886"/>
              <a:gd name="connsiteY1" fmla="*/ 2375001 h 2984133"/>
              <a:gd name="connsiteX2" fmla="*/ 1174361 w 2707886"/>
              <a:gd name="connsiteY2" fmla="*/ 1841601 h 2984133"/>
              <a:gd name="connsiteX3" fmla="*/ 1088636 w 2707886"/>
              <a:gd name="connsiteY3" fmla="*/ 755751 h 2984133"/>
              <a:gd name="connsiteX4" fmla="*/ 1879211 w 2707886"/>
              <a:gd name="connsiteY4" fmla="*/ 508101 h 2984133"/>
              <a:gd name="connsiteX5" fmla="*/ 2707886 w 2707886"/>
              <a:gd name="connsiteY5" fmla="*/ 0 h 298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84133">
                <a:moveTo>
                  <a:pt x="2123375" y="2984133"/>
                </a:moveTo>
                <a:cubicBezTo>
                  <a:pt x="1590537" y="2978017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913407-2A36-43D4-84A7-C7300769EFA9}"/>
              </a:ext>
            </a:extLst>
          </p:cNvPr>
          <p:cNvGrpSpPr/>
          <p:nvPr/>
        </p:nvGrpSpPr>
        <p:grpSpPr>
          <a:xfrm rot="20429025">
            <a:off x="9279756" y="524338"/>
            <a:ext cx="614009" cy="1057220"/>
            <a:chOff x="6231659" y="1257727"/>
            <a:chExt cx="1207366" cy="2078880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965FEF05-BB6A-492D-B5AD-573FBD33F117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01CC4C-19D7-40D0-93F8-337F986FCF6A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7FEB1F-D725-4865-9763-957C111B0E2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BA55D8-A87C-4FA7-A551-310C9C0DE096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362910-4DAA-4F05-A87D-31413E618485}"/>
              </a:ext>
            </a:extLst>
          </p:cNvPr>
          <p:cNvGrpSpPr/>
          <p:nvPr/>
        </p:nvGrpSpPr>
        <p:grpSpPr>
          <a:xfrm rot="2175962" flipH="1">
            <a:off x="7436332" y="681409"/>
            <a:ext cx="611355" cy="1063441"/>
            <a:chOff x="6236878" y="1245493"/>
            <a:chExt cx="1202147" cy="2091114"/>
          </a:xfrm>
        </p:grpSpPr>
        <p:sp>
          <p:nvSpPr>
            <p:cNvPr id="82" name="Chord 81">
              <a:extLst>
                <a:ext uri="{FF2B5EF4-FFF2-40B4-BE49-F238E27FC236}">
                  <a16:creationId xmlns:a16="http://schemas.microsoft.com/office/drawing/2014/main" id="{0FEF1400-06DA-4096-AADA-CC25F406F7B8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E02C031-E9F6-4514-9516-9D68DEAE50C2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4F77F1D-C973-4C43-AC41-F101F042BDF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4EC53D1-C1A8-4A91-85BF-73ED5FCEF33B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 Placeholder 1"/>
          <p:cNvSpPr txBox="1">
            <a:spLocks/>
          </p:cNvSpPr>
          <p:nvPr/>
        </p:nvSpPr>
        <p:spPr>
          <a:xfrm>
            <a:off x="1061246" y="745614"/>
            <a:ext cx="7419567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0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</a:t>
            </a:r>
            <a:endParaRPr lang="en-US" sz="50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776104F7-E85F-4604-A9DF-7D0FB7A58FFB}"/>
              </a:ext>
            </a:extLst>
          </p:cNvPr>
          <p:cNvSpPr txBox="1"/>
          <p:nvPr/>
        </p:nvSpPr>
        <p:spPr>
          <a:xfrm>
            <a:off x="4061171" y="2529600"/>
            <a:ext cx="658001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科技的演進，資訊產品不斷朝著人性化的方向發展，而語言正是人類溝通最自然的工具。良好的語音辨識系統能提供最方便的使用介面，而其中能將語音訊號有效的切割及分群，才能提高語音辨識的準確率，這是現在許多研究機構努力的目標，也是我們以此作為主題的原因。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7" grpId="0" animBg="1"/>
      <p:bldP spid="29" grpId="0"/>
      <p:bldP spid="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15B5A-90EE-41AC-B3F4-0F1E73154ADD}"/>
              </a:ext>
            </a:extLst>
          </p:cNvPr>
          <p:cNvCxnSpPr>
            <a:cxnSpLocks/>
          </p:cNvCxnSpPr>
          <p:nvPr/>
        </p:nvCxnSpPr>
        <p:spPr>
          <a:xfrm>
            <a:off x="931985" y="5465136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50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研究方法及預期結果</a:t>
            </a:r>
            <a:endParaRPr lang="en-US" sz="50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6E65E9E-618C-4AFA-81A3-5E2767BB9B2E}"/>
              </a:ext>
            </a:extLst>
          </p:cNvPr>
          <p:cNvGrpSpPr/>
          <p:nvPr/>
        </p:nvGrpSpPr>
        <p:grpSpPr>
          <a:xfrm>
            <a:off x="2183971" y="5269063"/>
            <a:ext cx="432048" cy="432048"/>
            <a:chOff x="3131407" y="5088742"/>
            <a:chExt cx="432048" cy="4320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57A062-6682-431A-93B5-D9832AE26997}"/>
                </a:ext>
              </a:extLst>
            </p:cNvPr>
            <p:cNvSpPr/>
            <p:nvPr/>
          </p:nvSpPr>
          <p:spPr>
            <a:xfrm rot="18900000">
              <a:off x="3131407" y="5088742"/>
              <a:ext cx="432048" cy="432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3F211E-D3CE-4775-BCD5-E9303C4CDC49}"/>
                </a:ext>
              </a:extLst>
            </p:cNvPr>
            <p:cNvSpPr/>
            <p:nvPr/>
          </p:nvSpPr>
          <p:spPr>
            <a:xfrm>
              <a:off x="3244906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04DD44-1D47-46F5-95AB-8AFC3FDDD051}"/>
              </a:ext>
            </a:extLst>
          </p:cNvPr>
          <p:cNvGrpSpPr/>
          <p:nvPr/>
        </p:nvGrpSpPr>
        <p:grpSpPr>
          <a:xfrm>
            <a:off x="4114011" y="5269063"/>
            <a:ext cx="432048" cy="432048"/>
            <a:chOff x="4970620" y="5088742"/>
            <a:chExt cx="432048" cy="4320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BBABA3-135F-4B49-8D4E-4ACFF99E7E9A}"/>
                </a:ext>
              </a:extLst>
            </p:cNvPr>
            <p:cNvSpPr/>
            <p:nvPr/>
          </p:nvSpPr>
          <p:spPr>
            <a:xfrm rot="18900000">
              <a:off x="4970620" y="5088742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B3D2F2-D7A6-4653-8570-949C2FE5B0A9}"/>
                </a:ext>
              </a:extLst>
            </p:cNvPr>
            <p:cNvSpPr/>
            <p:nvPr/>
          </p:nvSpPr>
          <p:spPr>
            <a:xfrm>
              <a:off x="5084119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C2A94-399F-4140-AB64-699E19A327AF}"/>
              </a:ext>
            </a:extLst>
          </p:cNvPr>
          <p:cNvGrpSpPr/>
          <p:nvPr/>
        </p:nvGrpSpPr>
        <p:grpSpPr>
          <a:xfrm>
            <a:off x="5862686" y="5242078"/>
            <a:ext cx="432048" cy="432048"/>
            <a:chOff x="6809833" y="5088742"/>
            <a:chExt cx="432048" cy="43204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5DEE31-2E8D-4F0C-A32C-FE30B8C4DEEB}"/>
                </a:ext>
              </a:extLst>
            </p:cNvPr>
            <p:cNvSpPr/>
            <p:nvPr/>
          </p:nvSpPr>
          <p:spPr>
            <a:xfrm rot="18900000">
              <a:off x="6809833" y="5088742"/>
              <a:ext cx="432048" cy="4320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F6344F-9773-4028-A6E4-45CA449777E5}"/>
                </a:ext>
              </a:extLst>
            </p:cNvPr>
            <p:cNvSpPr/>
            <p:nvPr/>
          </p:nvSpPr>
          <p:spPr>
            <a:xfrm>
              <a:off x="6923332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A3E238-4647-499B-9C9F-E75B4E4A5A76}"/>
              </a:ext>
            </a:extLst>
          </p:cNvPr>
          <p:cNvGrpSpPr/>
          <p:nvPr/>
        </p:nvGrpSpPr>
        <p:grpSpPr>
          <a:xfrm>
            <a:off x="7606757" y="5231548"/>
            <a:ext cx="432048" cy="432048"/>
            <a:chOff x="8649046" y="5088742"/>
            <a:chExt cx="432048" cy="4320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C71E85-6A49-4EFC-BAB6-97ED8FBF8511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A610CC-15E6-46B0-AF8F-41B73212AEA8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792BD186-3395-4AA7-862A-27FE6248D28C}"/>
              </a:ext>
            </a:extLst>
          </p:cNvPr>
          <p:cNvSpPr/>
          <p:nvPr/>
        </p:nvSpPr>
        <p:spPr>
          <a:xfrm>
            <a:off x="1515791" y="457749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0389A6F-E77A-4610-BEBF-57362B1A7B34}"/>
              </a:ext>
            </a:extLst>
          </p:cNvPr>
          <p:cNvSpPr/>
          <p:nvPr/>
        </p:nvSpPr>
        <p:spPr>
          <a:xfrm>
            <a:off x="3357507" y="437947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6B87A671-286D-431D-8234-9C8EC5CED4ED}"/>
              </a:ext>
            </a:extLst>
          </p:cNvPr>
          <p:cNvSpPr/>
          <p:nvPr/>
        </p:nvSpPr>
        <p:spPr>
          <a:xfrm>
            <a:off x="5199223" y="418145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49CF5290-3CDA-4960-8C3B-226BFBEDF67F}"/>
              </a:ext>
            </a:extLst>
          </p:cNvPr>
          <p:cNvSpPr/>
          <p:nvPr/>
        </p:nvSpPr>
        <p:spPr>
          <a:xfrm>
            <a:off x="7040939" y="395809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id="{CD5FD09C-7673-4658-9653-ABE9828CF66A}"/>
              </a:ext>
            </a:extLst>
          </p:cNvPr>
          <p:cNvSpPr/>
          <p:nvPr/>
        </p:nvSpPr>
        <p:spPr>
          <a:xfrm>
            <a:off x="8882655" y="378540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DEA04B-C399-4C9B-9273-AC3DD123CAD2}"/>
              </a:ext>
            </a:extLst>
          </p:cNvPr>
          <p:cNvGrpSpPr/>
          <p:nvPr/>
        </p:nvGrpSpPr>
        <p:grpSpPr>
          <a:xfrm>
            <a:off x="1602888" y="2795287"/>
            <a:ext cx="1700584" cy="1029425"/>
            <a:chOff x="1704484" y="1766707"/>
            <a:chExt cx="1098660" cy="102942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7C1E92-23F5-4848-82A0-E6792BF99505}"/>
                </a:ext>
              </a:extLst>
            </p:cNvPr>
            <p:cNvSpPr txBox="1"/>
            <p:nvPr/>
          </p:nvSpPr>
          <p:spPr>
            <a:xfrm>
              <a:off x="1759414" y="2365245"/>
              <a:ext cx="1043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語音前</a:t>
              </a:r>
              <a:r>
                <a:rPr lang="zh-TW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處理</a:t>
              </a:r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6ACBC8-E163-4955-8BB9-B9EC59ACAB59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tellar" panose="020A0402060406010301" pitchFamily="18" charset="0"/>
                  <a:cs typeface="Arial" pitchFamily="34" charset="0"/>
                </a:rPr>
                <a:t>Step 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D4FCE1-82AE-449A-AF27-BF89B6C6BD2A}"/>
              </a:ext>
            </a:extLst>
          </p:cNvPr>
          <p:cNvCxnSpPr>
            <a:cxnSpLocks/>
          </p:cNvCxnSpPr>
          <p:nvPr/>
        </p:nvCxnSpPr>
        <p:spPr>
          <a:xfrm>
            <a:off x="1515792" y="2852458"/>
            <a:ext cx="10011" cy="151362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2A739-59C4-4507-9576-E85E8677DF77}"/>
              </a:ext>
            </a:extLst>
          </p:cNvPr>
          <p:cNvGrpSpPr/>
          <p:nvPr/>
        </p:nvGrpSpPr>
        <p:grpSpPr>
          <a:xfrm>
            <a:off x="3399195" y="2558380"/>
            <a:ext cx="1817733" cy="1121569"/>
            <a:chOff x="1704484" y="1766707"/>
            <a:chExt cx="1174344" cy="112156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47113-0B87-449E-8543-B513F8191188}"/>
                </a:ext>
              </a:extLst>
            </p:cNvPr>
            <p:cNvSpPr txBox="1"/>
            <p:nvPr/>
          </p:nvSpPr>
          <p:spPr>
            <a:xfrm>
              <a:off x="1860396" y="2457389"/>
              <a:ext cx="101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語音</a:t>
              </a:r>
              <a:r>
                <a:rPr lang="zh-TW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切割</a:t>
              </a:r>
              <a:endParaRPr lang="en-US" altLang="zh-TW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9C1DE0-DB89-4429-BB66-A025075D273F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tellar" panose="020A0402060406010301" pitchFamily="18" charset="0"/>
                  <a:cs typeface="Arial" pitchFamily="34" charset="0"/>
                </a:rPr>
                <a:t>Step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tellar" panose="020A0402060406010301" pitchFamily="18" charset="0"/>
                  <a:cs typeface="Arial" pitchFamily="34" charset="0"/>
                </a:rPr>
                <a:t> 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76CD9B-003A-4590-9E17-3A675241AC52}"/>
              </a:ext>
            </a:extLst>
          </p:cNvPr>
          <p:cNvCxnSpPr/>
          <p:nvPr/>
        </p:nvCxnSpPr>
        <p:spPr>
          <a:xfrm>
            <a:off x="3357508" y="2655690"/>
            <a:ext cx="10011" cy="151362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D902D8-F8E0-4526-847F-279669FCF023}"/>
              </a:ext>
            </a:extLst>
          </p:cNvPr>
          <p:cNvGrpSpPr/>
          <p:nvPr/>
        </p:nvGrpSpPr>
        <p:grpSpPr>
          <a:xfrm>
            <a:off x="5230909" y="2413799"/>
            <a:ext cx="1863000" cy="1082530"/>
            <a:chOff x="1704484" y="1766707"/>
            <a:chExt cx="1203588" cy="10825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44A4E2-B9C6-4473-8829-C54019450E75}"/>
                </a:ext>
              </a:extLst>
            </p:cNvPr>
            <p:cNvSpPr txBox="1"/>
            <p:nvPr/>
          </p:nvSpPr>
          <p:spPr>
            <a:xfrm>
              <a:off x="1889640" y="2418350"/>
              <a:ext cx="101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語音辨識</a:t>
              </a:r>
              <a:endPara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7C6B6-F977-4457-A775-F2D76149C3A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tellar" panose="020A0402060406010301" pitchFamily="18" charset="0"/>
                  <a:cs typeface="Arial" pitchFamily="34" charset="0"/>
                </a:rPr>
                <a:t>Step 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BD076F-2BD4-4ED1-BC71-6E56FD3C0722}"/>
              </a:ext>
            </a:extLst>
          </p:cNvPr>
          <p:cNvCxnSpPr/>
          <p:nvPr/>
        </p:nvCxnSpPr>
        <p:spPr>
          <a:xfrm>
            <a:off x="5199224" y="2458918"/>
            <a:ext cx="10011" cy="1513622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44E5D6-DCF0-44D6-B1CF-6B943B6CD90F}"/>
              </a:ext>
            </a:extLst>
          </p:cNvPr>
          <p:cNvGrpSpPr/>
          <p:nvPr/>
        </p:nvGrpSpPr>
        <p:grpSpPr>
          <a:xfrm>
            <a:off x="7039436" y="2144511"/>
            <a:ext cx="1976078" cy="1288060"/>
            <a:chOff x="1647244" y="1719429"/>
            <a:chExt cx="1276642" cy="12880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545084-3CA7-4F15-BD41-A89A743B240F}"/>
                </a:ext>
              </a:extLst>
            </p:cNvPr>
            <p:cNvSpPr txBox="1"/>
            <p:nvPr/>
          </p:nvSpPr>
          <p:spPr>
            <a:xfrm>
              <a:off x="1647244" y="2238048"/>
              <a:ext cx="12766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英文</a:t>
              </a:r>
              <a:r>
                <a:rPr lang="zh-TW" altLang="zh-TW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數字語音</a:t>
              </a:r>
              <a:r>
                <a:rPr lang="zh-TW" altLang="zh-TW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轉換成文字</a:t>
              </a:r>
              <a:endPara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165FD9-F21F-4986-85BC-579290617292}"/>
                </a:ext>
              </a:extLst>
            </p:cNvPr>
            <p:cNvSpPr txBox="1"/>
            <p:nvPr/>
          </p:nvSpPr>
          <p:spPr>
            <a:xfrm>
              <a:off x="1709898" y="1719429"/>
              <a:ext cx="102384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預期結果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9EE6EF-5140-4884-8F9A-2E7ABD46472F}"/>
              </a:ext>
            </a:extLst>
          </p:cNvPr>
          <p:cNvCxnSpPr/>
          <p:nvPr/>
        </p:nvCxnSpPr>
        <p:spPr>
          <a:xfrm>
            <a:off x="7040940" y="2262148"/>
            <a:ext cx="10011" cy="151362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B6A65-280F-43B2-AFB1-CB0E2C1D813C}"/>
              </a:ext>
            </a:extLst>
          </p:cNvPr>
          <p:cNvGrpSpPr/>
          <p:nvPr/>
        </p:nvGrpSpPr>
        <p:grpSpPr>
          <a:xfrm>
            <a:off x="8969214" y="2018479"/>
            <a:ext cx="2435299" cy="1236613"/>
            <a:chOff x="1687154" y="1332898"/>
            <a:chExt cx="1573322" cy="12366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49A113-FE18-44F2-9EB4-98FCCBE1C1C4}"/>
                </a:ext>
              </a:extLst>
            </p:cNvPr>
            <p:cNvSpPr txBox="1"/>
            <p:nvPr/>
          </p:nvSpPr>
          <p:spPr>
            <a:xfrm>
              <a:off x="1687154" y="1800070"/>
              <a:ext cx="1573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71450">
                <a:buFont typeface="Wingdings" panose="05000000000000000000" pitchFamily="2" charset="2"/>
                <a:buChar char="l"/>
              </a:pPr>
              <a:r>
                <a:rPr lang="zh-TW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電話號碼</a:t>
              </a:r>
              <a:r>
                <a:rPr lang="zh-TW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辨識</a:t>
              </a:r>
              <a:endParaRPr lang="en-US" altLang="zh-TW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indent="-171450">
                <a:buFont typeface="Wingdings" panose="05000000000000000000" pitchFamily="2" charset="2"/>
                <a:buChar char="l"/>
              </a:pPr>
              <a:r>
                <a:rPr lang="zh-TW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驗證</a:t>
              </a:r>
              <a:r>
                <a:rPr lang="zh-TW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碼語音辨識</a:t>
              </a:r>
              <a:endPara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B94189-5FD8-4F5E-9CE0-C993EB0509A0}"/>
                </a:ext>
              </a:extLst>
            </p:cNvPr>
            <p:cNvSpPr txBox="1"/>
            <p:nvPr/>
          </p:nvSpPr>
          <p:spPr>
            <a:xfrm>
              <a:off x="1717067" y="1332898"/>
              <a:ext cx="102384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應用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9C6C6-4514-423B-BB53-45883A574380}"/>
              </a:ext>
            </a:extLst>
          </p:cNvPr>
          <p:cNvCxnSpPr/>
          <p:nvPr/>
        </p:nvCxnSpPr>
        <p:spPr>
          <a:xfrm>
            <a:off x="8882656" y="2065376"/>
            <a:ext cx="10011" cy="15136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29F204-3A85-4B27-BD36-3C022301F91A}"/>
              </a:ext>
            </a:extLst>
          </p:cNvPr>
          <p:cNvGrpSpPr/>
          <p:nvPr/>
        </p:nvGrpSpPr>
        <p:grpSpPr>
          <a:xfrm>
            <a:off x="9468290" y="5120089"/>
            <a:ext cx="690094" cy="690094"/>
            <a:chOff x="8518106" y="4961919"/>
            <a:chExt cx="690094" cy="69009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4BF4B4-05A1-4384-853E-A5E14F76A050}"/>
                </a:ext>
              </a:extLst>
            </p:cNvPr>
            <p:cNvSpPr/>
            <p:nvPr/>
          </p:nvSpPr>
          <p:spPr>
            <a:xfrm rot="18900000">
              <a:off x="8518106" y="4961919"/>
              <a:ext cx="690094" cy="690094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413956-B767-4264-B04E-4BDF88029ABC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8BDDC2-141E-49EA-A74A-1DBD33EF0697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63414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latin typeface="Castellar" panose="020A0402060406010301" pitchFamily="18" charset="0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latin typeface="Castellar" panose="020A0402060406010301" pitchFamily="18" charset="0"/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ECD075-2907-4A1A-A015-C6938925102D}"/>
              </a:ext>
            </a:extLst>
          </p:cNvPr>
          <p:cNvGrpSpPr/>
          <p:nvPr/>
        </p:nvGrpSpPr>
        <p:grpSpPr>
          <a:xfrm>
            <a:off x="5039568" y="710310"/>
            <a:ext cx="3147309" cy="3194716"/>
            <a:chOff x="5039564" y="60131"/>
            <a:chExt cx="3147309" cy="3194716"/>
          </a:xfrm>
        </p:grpSpPr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78168B4B-4C33-4FA7-B8EA-8B017E5A8D66}"/>
                </a:ext>
              </a:extLst>
            </p:cNvPr>
            <p:cNvGrpSpPr/>
            <p:nvPr/>
          </p:nvGrpSpPr>
          <p:grpSpPr>
            <a:xfrm>
              <a:off x="5039564" y="1209956"/>
              <a:ext cx="2238110" cy="2044891"/>
              <a:chOff x="4772025" y="2219325"/>
              <a:chExt cx="2647950" cy="2419350"/>
            </a:xfrm>
            <a:effectLst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B96414-8EC4-4DAD-89E5-601D6068E389}"/>
                  </a:ext>
                </a:extLst>
              </p:cNvPr>
              <p:cNvSpPr/>
              <p:nvPr/>
            </p:nvSpPr>
            <p:spPr>
              <a:xfrm>
                <a:off x="4765834" y="2208978"/>
                <a:ext cx="2657475" cy="2438400"/>
              </a:xfrm>
              <a:custGeom>
                <a:avLst/>
                <a:gdLst>
                  <a:gd name="connsiteX0" fmla="*/ 2649379 w 2657475"/>
                  <a:gd name="connsiteY0" fmla="*/ 2105847 h 2438400"/>
                  <a:gd name="connsiteX1" fmla="*/ 2644616 w 2657475"/>
                  <a:gd name="connsiteY1" fmla="*/ 2094417 h 2438400"/>
                  <a:gd name="connsiteX2" fmla="*/ 2649379 w 2657475"/>
                  <a:gd name="connsiteY2" fmla="*/ 2070604 h 2438400"/>
                  <a:gd name="connsiteX3" fmla="*/ 2644616 w 2657475"/>
                  <a:gd name="connsiteY3" fmla="*/ 2062984 h 2438400"/>
                  <a:gd name="connsiteX4" fmla="*/ 2630329 w 2657475"/>
                  <a:gd name="connsiteY4" fmla="*/ 2055364 h 2438400"/>
                  <a:gd name="connsiteX5" fmla="*/ 2633186 w 2657475"/>
                  <a:gd name="connsiteY5" fmla="*/ 2039172 h 2438400"/>
                  <a:gd name="connsiteX6" fmla="*/ 2628424 w 2657475"/>
                  <a:gd name="connsiteY6" fmla="*/ 2032504 h 2438400"/>
                  <a:gd name="connsiteX7" fmla="*/ 2620804 w 2657475"/>
                  <a:gd name="connsiteY7" fmla="*/ 2029647 h 2438400"/>
                  <a:gd name="connsiteX8" fmla="*/ 2576036 w 2657475"/>
                  <a:gd name="connsiteY8" fmla="*/ 1994404 h 2438400"/>
                  <a:gd name="connsiteX9" fmla="*/ 2450306 w 2657475"/>
                  <a:gd name="connsiteY9" fmla="*/ 2037267 h 2438400"/>
                  <a:gd name="connsiteX10" fmla="*/ 2367439 w 2657475"/>
                  <a:gd name="connsiteY10" fmla="*/ 2059175 h 2438400"/>
                  <a:gd name="connsiteX11" fmla="*/ 2388394 w 2657475"/>
                  <a:gd name="connsiteY11" fmla="*/ 2002025 h 2438400"/>
                  <a:gd name="connsiteX12" fmla="*/ 2333149 w 2657475"/>
                  <a:gd name="connsiteY12" fmla="*/ 1995357 h 2438400"/>
                  <a:gd name="connsiteX13" fmla="*/ 2230279 w 2657475"/>
                  <a:gd name="connsiteY13" fmla="*/ 2017264 h 2438400"/>
                  <a:gd name="connsiteX14" fmla="*/ 2156936 w 2657475"/>
                  <a:gd name="connsiteY14" fmla="*/ 2010597 h 2438400"/>
                  <a:gd name="connsiteX15" fmla="*/ 2101691 w 2657475"/>
                  <a:gd name="connsiteY15" fmla="*/ 2037267 h 2438400"/>
                  <a:gd name="connsiteX16" fmla="*/ 1998821 w 2657475"/>
                  <a:gd name="connsiteY16" fmla="*/ 1897250 h 2438400"/>
                  <a:gd name="connsiteX17" fmla="*/ 2027396 w 2657475"/>
                  <a:gd name="connsiteY17" fmla="*/ 1709607 h 2438400"/>
                  <a:gd name="connsiteX18" fmla="*/ 2015966 w 2657475"/>
                  <a:gd name="connsiteY18" fmla="*/ 1630550 h 2438400"/>
                  <a:gd name="connsiteX19" fmla="*/ 1779746 w 2657475"/>
                  <a:gd name="connsiteY19" fmla="*/ 1366707 h 2438400"/>
                  <a:gd name="connsiteX20" fmla="*/ 1827371 w 2657475"/>
                  <a:gd name="connsiteY20" fmla="*/ 1300032 h 2438400"/>
                  <a:gd name="connsiteX21" fmla="*/ 1854041 w 2657475"/>
                  <a:gd name="connsiteY21" fmla="*/ 1255264 h 2438400"/>
                  <a:gd name="connsiteX22" fmla="*/ 1841659 w 2657475"/>
                  <a:gd name="connsiteY22" fmla="*/ 1220022 h 2438400"/>
                  <a:gd name="connsiteX23" fmla="*/ 1834991 w 2657475"/>
                  <a:gd name="connsiteY23" fmla="*/ 1188589 h 2438400"/>
                  <a:gd name="connsiteX24" fmla="*/ 1833086 w 2657475"/>
                  <a:gd name="connsiteY24" fmla="*/ 1147632 h 2438400"/>
                  <a:gd name="connsiteX25" fmla="*/ 1799749 w 2657475"/>
                  <a:gd name="connsiteY25" fmla="*/ 1114294 h 2438400"/>
                  <a:gd name="connsiteX26" fmla="*/ 1774031 w 2657475"/>
                  <a:gd name="connsiteY26" fmla="*/ 1078099 h 2438400"/>
                  <a:gd name="connsiteX27" fmla="*/ 1723549 w 2657475"/>
                  <a:gd name="connsiteY27" fmla="*/ 1099054 h 2438400"/>
                  <a:gd name="connsiteX28" fmla="*/ 1654016 w 2657475"/>
                  <a:gd name="connsiteY28" fmla="*/ 1186684 h 2438400"/>
                  <a:gd name="connsiteX29" fmla="*/ 1637824 w 2657475"/>
                  <a:gd name="connsiteY29" fmla="*/ 1186684 h 2438400"/>
                  <a:gd name="connsiteX30" fmla="*/ 1458754 w 2657475"/>
                  <a:gd name="connsiteY30" fmla="*/ 1060954 h 2438400"/>
                  <a:gd name="connsiteX31" fmla="*/ 1353979 w 2657475"/>
                  <a:gd name="connsiteY31" fmla="*/ 1099054 h 2438400"/>
                  <a:gd name="connsiteX32" fmla="*/ 1339691 w 2657475"/>
                  <a:gd name="connsiteY32" fmla="*/ 1081909 h 2438400"/>
                  <a:gd name="connsiteX33" fmla="*/ 1256824 w 2657475"/>
                  <a:gd name="connsiteY33" fmla="*/ 1012377 h 2438400"/>
                  <a:gd name="connsiteX34" fmla="*/ 1223486 w 2657475"/>
                  <a:gd name="connsiteY34" fmla="*/ 958084 h 2438400"/>
                  <a:gd name="connsiteX35" fmla="*/ 1261586 w 2657475"/>
                  <a:gd name="connsiteY35" fmla="*/ 899029 h 2438400"/>
                  <a:gd name="connsiteX36" fmla="*/ 1299686 w 2657475"/>
                  <a:gd name="connsiteY36" fmla="*/ 920937 h 2438400"/>
                  <a:gd name="connsiteX37" fmla="*/ 1358741 w 2657475"/>
                  <a:gd name="connsiteY37" fmla="*/ 916174 h 2438400"/>
                  <a:gd name="connsiteX38" fmla="*/ 1366361 w 2657475"/>
                  <a:gd name="connsiteY38" fmla="*/ 887599 h 2438400"/>
                  <a:gd name="connsiteX39" fmla="*/ 1399699 w 2657475"/>
                  <a:gd name="connsiteY39" fmla="*/ 889504 h 2438400"/>
                  <a:gd name="connsiteX40" fmla="*/ 1412081 w 2657475"/>
                  <a:gd name="connsiteY40" fmla="*/ 865692 h 2438400"/>
                  <a:gd name="connsiteX41" fmla="*/ 1440656 w 2657475"/>
                  <a:gd name="connsiteY41" fmla="*/ 860929 h 2438400"/>
                  <a:gd name="connsiteX42" fmla="*/ 1452086 w 2657475"/>
                  <a:gd name="connsiteY42" fmla="*/ 830449 h 2438400"/>
                  <a:gd name="connsiteX43" fmla="*/ 1497806 w 2657475"/>
                  <a:gd name="connsiteY43" fmla="*/ 825687 h 2438400"/>
                  <a:gd name="connsiteX44" fmla="*/ 1513999 w 2657475"/>
                  <a:gd name="connsiteY44" fmla="*/ 797112 h 2438400"/>
                  <a:gd name="connsiteX45" fmla="*/ 1520666 w 2657475"/>
                  <a:gd name="connsiteY45" fmla="*/ 687574 h 2438400"/>
                  <a:gd name="connsiteX46" fmla="*/ 1560671 w 2657475"/>
                  <a:gd name="connsiteY46" fmla="*/ 654237 h 2438400"/>
                  <a:gd name="connsiteX47" fmla="*/ 1667351 w 2657475"/>
                  <a:gd name="connsiteY47" fmla="*/ 541842 h 2438400"/>
                  <a:gd name="connsiteX48" fmla="*/ 1674019 w 2657475"/>
                  <a:gd name="connsiteY48" fmla="*/ 578037 h 2438400"/>
                  <a:gd name="connsiteX49" fmla="*/ 1697831 w 2657475"/>
                  <a:gd name="connsiteY49" fmla="*/ 511362 h 2438400"/>
                  <a:gd name="connsiteX50" fmla="*/ 1718786 w 2657475"/>
                  <a:gd name="connsiteY50" fmla="*/ 552319 h 2438400"/>
                  <a:gd name="connsiteX51" fmla="*/ 1749266 w 2657475"/>
                  <a:gd name="connsiteY51" fmla="*/ 473262 h 2438400"/>
                  <a:gd name="connsiteX52" fmla="*/ 1768316 w 2657475"/>
                  <a:gd name="connsiteY52" fmla="*/ 552319 h 2438400"/>
                  <a:gd name="connsiteX53" fmla="*/ 1777841 w 2657475"/>
                  <a:gd name="connsiteY53" fmla="*/ 436114 h 2438400"/>
                  <a:gd name="connsiteX54" fmla="*/ 1744504 w 2657475"/>
                  <a:gd name="connsiteY54" fmla="*/ 324672 h 2438400"/>
                  <a:gd name="connsiteX55" fmla="*/ 1623536 w 2657475"/>
                  <a:gd name="connsiteY55" fmla="*/ 188464 h 2438400"/>
                  <a:gd name="connsiteX56" fmla="*/ 1264444 w 2657475"/>
                  <a:gd name="connsiteY56" fmla="*/ 7489 h 2438400"/>
                  <a:gd name="connsiteX57" fmla="*/ 845344 w 2657475"/>
                  <a:gd name="connsiteY57" fmla="*/ 407539 h 2438400"/>
                  <a:gd name="connsiteX58" fmla="*/ 673894 w 2657475"/>
                  <a:gd name="connsiteY58" fmla="*/ 515172 h 2438400"/>
                  <a:gd name="connsiteX59" fmla="*/ 432911 w 2657475"/>
                  <a:gd name="connsiteY59" fmla="*/ 683764 h 2438400"/>
                  <a:gd name="connsiteX60" fmla="*/ 328136 w 2657475"/>
                  <a:gd name="connsiteY60" fmla="*/ 871407 h 2438400"/>
                  <a:gd name="connsiteX61" fmla="*/ 210979 w 2657475"/>
                  <a:gd name="connsiteY61" fmla="*/ 1068574 h 2438400"/>
                  <a:gd name="connsiteX62" fmla="*/ 90964 w 2657475"/>
                  <a:gd name="connsiteY62" fmla="*/ 1174302 h 2438400"/>
                  <a:gd name="connsiteX63" fmla="*/ 133826 w 2657475"/>
                  <a:gd name="connsiteY63" fmla="*/ 1162872 h 2438400"/>
                  <a:gd name="connsiteX64" fmla="*/ 16669 w 2657475"/>
                  <a:gd name="connsiteY64" fmla="*/ 1445764 h 2438400"/>
                  <a:gd name="connsiteX65" fmla="*/ 64294 w 2657475"/>
                  <a:gd name="connsiteY65" fmla="*/ 1400997 h 2438400"/>
                  <a:gd name="connsiteX66" fmla="*/ 38576 w 2657475"/>
                  <a:gd name="connsiteY66" fmla="*/ 1543872 h 2438400"/>
                  <a:gd name="connsiteX67" fmla="*/ 7144 w 2657475"/>
                  <a:gd name="connsiteY67" fmla="*/ 1769614 h 2438400"/>
                  <a:gd name="connsiteX68" fmla="*/ 57626 w 2657475"/>
                  <a:gd name="connsiteY68" fmla="*/ 1696272 h 2438400"/>
                  <a:gd name="connsiteX69" fmla="*/ 10001 w 2657475"/>
                  <a:gd name="connsiteY69" fmla="*/ 1889629 h 2438400"/>
                  <a:gd name="connsiteX70" fmla="*/ 64294 w 2657475"/>
                  <a:gd name="connsiteY70" fmla="*/ 1791522 h 2438400"/>
                  <a:gd name="connsiteX71" fmla="*/ 32861 w 2657475"/>
                  <a:gd name="connsiteY71" fmla="*/ 2001072 h 2438400"/>
                  <a:gd name="connsiteX72" fmla="*/ 68104 w 2657475"/>
                  <a:gd name="connsiteY72" fmla="*/ 2184905 h 2438400"/>
                  <a:gd name="connsiteX73" fmla="*/ 147161 w 2657475"/>
                  <a:gd name="connsiteY73" fmla="*/ 2175380 h 2438400"/>
                  <a:gd name="connsiteX74" fmla="*/ 347186 w 2657475"/>
                  <a:gd name="connsiteY74" fmla="*/ 2429697 h 2438400"/>
                  <a:gd name="connsiteX75" fmla="*/ 718661 w 2657475"/>
                  <a:gd name="connsiteY75" fmla="*/ 2391597 h 2438400"/>
                  <a:gd name="connsiteX76" fmla="*/ 816769 w 2657475"/>
                  <a:gd name="connsiteY76" fmla="*/ 2322064 h 2438400"/>
                  <a:gd name="connsiteX77" fmla="*/ 890111 w 2657475"/>
                  <a:gd name="connsiteY77" fmla="*/ 2264914 h 2438400"/>
                  <a:gd name="connsiteX78" fmla="*/ 940594 w 2657475"/>
                  <a:gd name="connsiteY78" fmla="*/ 2243007 h 2438400"/>
                  <a:gd name="connsiteX79" fmla="*/ 994886 w 2657475"/>
                  <a:gd name="connsiteY79" fmla="*/ 2226814 h 2438400"/>
                  <a:gd name="connsiteX80" fmla="*/ 1011079 w 2657475"/>
                  <a:gd name="connsiteY80" fmla="*/ 2160139 h 2438400"/>
                  <a:gd name="connsiteX81" fmla="*/ 1032986 w 2657475"/>
                  <a:gd name="connsiteY81" fmla="*/ 2143947 h 2438400"/>
                  <a:gd name="connsiteX82" fmla="*/ 1042511 w 2657475"/>
                  <a:gd name="connsiteY82" fmla="*/ 2089654 h 2438400"/>
                  <a:gd name="connsiteX83" fmla="*/ 1052036 w 2657475"/>
                  <a:gd name="connsiteY83" fmla="*/ 2022979 h 2438400"/>
                  <a:gd name="connsiteX84" fmla="*/ 1061561 w 2657475"/>
                  <a:gd name="connsiteY84" fmla="*/ 1930587 h 2438400"/>
                  <a:gd name="connsiteX85" fmla="*/ 1087279 w 2657475"/>
                  <a:gd name="connsiteY85" fmla="*/ 1866769 h 2438400"/>
                  <a:gd name="connsiteX86" fmla="*/ 1306354 w 2657475"/>
                  <a:gd name="connsiteY86" fmla="*/ 1606737 h 2438400"/>
                  <a:gd name="connsiteX87" fmla="*/ 1382554 w 2657475"/>
                  <a:gd name="connsiteY87" fmla="*/ 1561969 h 2438400"/>
                  <a:gd name="connsiteX88" fmla="*/ 1413986 w 2657475"/>
                  <a:gd name="connsiteY88" fmla="*/ 1578162 h 2438400"/>
                  <a:gd name="connsiteX89" fmla="*/ 1615916 w 2657475"/>
                  <a:gd name="connsiteY89" fmla="*/ 1890582 h 2438400"/>
                  <a:gd name="connsiteX90" fmla="*/ 1768316 w 2657475"/>
                  <a:gd name="connsiteY90" fmla="*/ 2219194 h 2438400"/>
                  <a:gd name="connsiteX91" fmla="*/ 1804511 w 2657475"/>
                  <a:gd name="connsiteY91" fmla="*/ 2371594 h 2438400"/>
                  <a:gd name="connsiteX92" fmla="*/ 1925479 w 2657475"/>
                  <a:gd name="connsiteY92" fmla="*/ 2350639 h 2438400"/>
                  <a:gd name="connsiteX93" fmla="*/ 1958816 w 2657475"/>
                  <a:gd name="connsiteY93" fmla="*/ 2317302 h 2438400"/>
                  <a:gd name="connsiteX94" fmla="*/ 2009299 w 2657475"/>
                  <a:gd name="connsiteY94" fmla="*/ 2347782 h 2438400"/>
                  <a:gd name="connsiteX95" fmla="*/ 2095024 w 2657475"/>
                  <a:gd name="connsiteY95" fmla="*/ 2430650 h 2438400"/>
                  <a:gd name="connsiteX96" fmla="*/ 2230279 w 2657475"/>
                  <a:gd name="connsiteY96" fmla="*/ 2363975 h 2438400"/>
                  <a:gd name="connsiteX97" fmla="*/ 2435066 w 2657475"/>
                  <a:gd name="connsiteY97" fmla="*/ 2283012 h 2438400"/>
                  <a:gd name="connsiteX98" fmla="*/ 2546509 w 2657475"/>
                  <a:gd name="connsiteY98" fmla="*/ 2227767 h 2438400"/>
                  <a:gd name="connsiteX99" fmla="*/ 2630329 w 2657475"/>
                  <a:gd name="connsiteY99" fmla="*/ 2172522 h 2438400"/>
                  <a:gd name="connsiteX100" fmla="*/ 2647474 w 2657475"/>
                  <a:gd name="connsiteY100" fmla="*/ 2161092 h 2438400"/>
                  <a:gd name="connsiteX101" fmla="*/ 2647474 w 2657475"/>
                  <a:gd name="connsiteY101" fmla="*/ 2143947 h 2438400"/>
                  <a:gd name="connsiteX102" fmla="*/ 2655094 w 2657475"/>
                  <a:gd name="connsiteY102" fmla="*/ 2131564 h 2438400"/>
                  <a:gd name="connsiteX103" fmla="*/ 2649379 w 2657475"/>
                  <a:gd name="connsiteY103" fmla="*/ 2105847 h 2438400"/>
                  <a:gd name="connsiteX104" fmla="*/ 918686 w 2657475"/>
                  <a:gd name="connsiteY104" fmla="*/ 1436239 h 2438400"/>
                  <a:gd name="connsiteX105" fmla="*/ 897731 w 2657475"/>
                  <a:gd name="connsiteY105" fmla="*/ 1472434 h 2438400"/>
                  <a:gd name="connsiteX106" fmla="*/ 873919 w 2657475"/>
                  <a:gd name="connsiteY106" fmla="*/ 1496247 h 2438400"/>
                  <a:gd name="connsiteX107" fmla="*/ 832961 w 2657475"/>
                  <a:gd name="connsiteY107" fmla="*/ 1532442 h 2438400"/>
                  <a:gd name="connsiteX108" fmla="*/ 804386 w 2657475"/>
                  <a:gd name="connsiteY108" fmla="*/ 1537204 h 2438400"/>
                  <a:gd name="connsiteX109" fmla="*/ 783431 w 2657475"/>
                  <a:gd name="connsiteY109" fmla="*/ 1515297 h 2438400"/>
                  <a:gd name="connsiteX110" fmla="*/ 752951 w 2657475"/>
                  <a:gd name="connsiteY110" fmla="*/ 1508629 h 2438400"/>
                  <a:gd name="connsiteX111" fmla="*/ 754856 w 2657475"/>
                  <a:gd name="connsiteY111" fmla="*/ 1454337 h 2438400"/>
                  <a:gd name="connsiteX112" fmla="*/ 826294 w 2657475"/>
                  <a:gd name="connsiteY112" fmla="*/ 1399092 h 2438400"/>
                  <a:gd name="connsiteX113" fmla="*/ 871061 w 2657475"/>
                  <a:gd name="connsiteY113" fmla="*/ 1291459 h 2438400"/>
                  <a:gd name="connsiteX114" fmla="*/ 915829 w 2657475"/>
                  <a:gd name="connsiteY114" fmla="*/ 1286697 h 2438400"/>
                  <a:gd name="connsiteX115" fmla="*/ 1001554 w 2657475"/>
                  <a:gd name="connsiteY115" fmla="*/ 1374327 h 2438400"/>
                  <a:gd name="connsiteX116" fmla="*/ 918686 w 2657475"/>
                  <a:gd name="connsiteY116" fmla="*/ 1436239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657475" h="2438400">
                    <a:moveTo>
                      <a:pt x="2649379" y="2105847"/>
                    </a:moveTo>
                    <a:lnTo>
                      <a:pt x="2644616" y="2094417"/>
                    </a:lnTo>
                    <a:lnTo>
                      <a:pt x="2649379" y="2070604"/>
                    </a:lnTo>
                    <a:lnTo>
                      <a:pt x="2644616" y="2062984"/>
                    </a:lnTo>
                    <a:lnTo>
                      <a:pt x="2630329" y="2055364"/>
                    </a:lnTo>
                    <a:lnTo>
                      <a:pt x="2633186" y="2039172"/>
                    </a:lnTo>
                    <a:lnTo>
                      <a:pt x="2628424" y="2032504"/>
                    </a:lnTo>
                    <a:lnTo>
                      <a:pt x="2620804" y="2029647"/>
                    </a:lnTo>
                    <a:cubicBezTo>
                      <a:pt x="2620804" y="2029647"/>
                      <a:pt x="2628424" y="1980117"/>
                      <a:pt x="2576036" y="1994404"/>
                    </a:cubicBezTo>
                    <a:cubicBezTo>
                      <a:pt x="2576036" y="1994404"/>
                      <a:pt x="2493169" y="2006787"/>
                      <a:pt x="2450306" y="2037267"/>
                    </a:cubicBezTo>
                    <a:cubicBezTo>
                      <a:pt x="2450306" y="2037267"/>
                      <a:pt x="2404586" y="2058222"/>
                      <a:pt x="2367439" y="2059175"/>
                    </a:cubicBezTo>
                    <a:cubicBezTo>
                      <a:pt x="2367439" y="2059175"/>
                      <a:pt x="2397919" y="2025837"/>
                      <a:pt x="2388394" y="2002025"/>
                    </a:cubicBezTo>
                    <a:cubicBezTo>
                      <a:pt x="2388394" y="2002025"/>
                      <a:pt x="2376964" y="1970592"/>
                      <a:pt x="2333149" y="1995357"/>
                    </a:cubicBezTo>
                    <a:cubicBezTo>
                      <a:pt x="2333149" y="1995357"/>
                      <a:pt x="2290286" y="2021075"/>
                      <a:pt x="2230279" y="2017264"/>
                    </a:cubicBezTo>
                    <a:cubicBezTo>
                      <a:pt x="2230279" y="2017264"/>
                      <a:pt x="2194084" y="2015359"/>
                      <a:pt x="2156936" y="2010597"/>
                    </a:cubicBezTo>
                    <a:cubicBezTo>
                      <a:pt x="2156936" y="2010597"/>
                      <a:pt x="2128361" y="2013454"/>
                      <a:pt x="2101691" y="2037267"/>
                    </a:cubicBezTo>
                    <a:cubicBezTo>
                      <a:pt x="2101691" y="2037267"/>
                      <a:pt x="2020729" y="1970592"/>
                      <a:pt x="1998821" y="1897250"/>
                    </a:cubicBezTo>
                    <a:cubicBezTo>
                      <a:pt x="1998821" y="1897250"/>
                      <a:pt x="2025491" y="1808667"/>
                      <a:pt x="2027396" y="1709607"/>
                    </a:cubicBezTo>
                    <a:cubicBezTo>
                      <a:pt x="2027396" y="1709607"/>
                      <a:pt x="2024539" y="1674364"/>
                      <a:pt x="2015966" y="1630550"/>
                    </a:cubicBezTo>
                    <a:cubicBezTo>
                      <a:pt x="2015966" y="1630550"/>
                      <a:pt x="1889284" y="1452432"/>
                      <a:pt x="1779746" y="1366707"/>
                    </a:cubicBezTo>
                    <a:cubicBezTo>
                      <a:pt x="1779746" y="1366707"/>
                      <a:pt x="1810226" y="1349562"/>
                      <a:pt x="1827371" y="1300032"/>
                    </a:cubicBezTo>
                    <a:cubicBezTo>
                      <a:pt x="1827371" y="1300032"/>
                      <a:pt x="1834991" y="1269552"/>
                      <a:pt x="1854041" y="1255264"/>
                    </a:cubicBezTo>
                    <a:cubicBezTo>
                      <a:pt x="1854041" y="1255264"/>
                      <a:pt x="1868329" y="1231452"/>
                      <a:pt x="1841659" y="1220022"/>
                    </a:cubicBezTo>
                    <a:cubicBezTo>
                      <a:pt x="1841659" y="1220022"/>
                      <a:pt x="1829276" y="1200972"/>
                      <a:pt x="1834991" y="1188589"/>
                    </a:cubicBezTo>
                    <a:cubicBezTo>
                      <a:pt x="1834991" y="1188589"/>
                      <a:pt x="1852136" y="1147632"/>
                      <a:pt x="1833086" y="1147632"/>
                    </a:cubicBezTo>
                    <a:cubicBezTo>
                      <a:pt x="1833086" y="1147632"/>
                      <a:pt x="1797844" y="1130487"/>
                      <a:pt x="1799749" y="1114294"/>
                    </a:cubicBezTo>
                    <a:cubicBezTo>
                      <a:pt x="1799749" y="1114294"/>
                      <a:pt x="1814036" y="1073337"/>
                      <a:pt x="1774031" y="1078099"/>
                    </a:cubicBezTo>
                    <a:cubicBezTo>
                      <a:pt x="1774031" y="1078099"/>
                      <a:pt x="1764506" y="1073337"/>
                      <a:pt x="1723549" y="1099054"/>
                    </a:cubicBezTo>
                    <a:cubicBezTo>
                      <a:pt x="1723549" y="1099054"/>
                      <a:pt x="1668304" y="1151442"/>
                      <a:pt x="1654016" y="1186684"/>
                    </a:cubicBezTo>
                    <a:lnTo>
                      <a:pt x="1637824" y="1186684"/>
                    </a:lnTo>
                    <a:cubicBezTo>
                      <a:pt x="1637824" y="1186684"/>
                      <a:pt x="1596866" y="1074289"/>
                      <a:pt x="1458754" y="1060954"/>
                    </a:cubicBezTo>
                    <a:cubicBezTo>
                      <a:pt x="1458754" y="1060954"/>
                      <a:pt x="1409224" y="1051429"/>
                      <a:pt x="1353979" y="1099054"/>
                    </a:cubicBezTo>
                    <a:lnTo>
                      <a:pt x="1339691" y="1081909"/>
                    </a:lnTo>
                    <a:lnTo>
                      <a:pt x="1256824" y="1012377"/>
                    </a:lnTo>
                    <a:cubicBezTo>
                      <a:pt x="1256824" y="1012377"/>
                      <a:pt x="1223486" y="1005709"/>
                      <a:pt x="1223486" y="958084"/>
                    </a:cubicBezTo>
                    <a:cubicBezTo>
                      <a:pt x="1223486" y="958084"/>
                      <a:pt x="1216819" y="907602"/>
                      <a:pt x="1261586" y="899029"/>
                    </a:cubicBezTo>
                    <a:cubicBezTo>
                      <a:pt x="1261586" y="899029"/>
                      <a:pt x="1285399" y="896172"/>
                      <a:pt x="1299686" y="920937"/>
                    </a:cubicBezTo>
                    <a:cubicBezTo>
                      <a:pt x="1299686" y="920937"/>
                      <a:pt x="1334929" y="954274"/>
                      <a:pt x="1358741" y="916174"/>
                    </a:cubicBezTo>
                    <a:cubicBezTo>
                      <a:pt x="1358741" y="916174"/>
                      <a:pt x="1361599" y="899982"/>
                      <a:pt x="1366361" y="887599"/>
                    </a:cubicBezTo>
                    <a:cubicBezTo>
                      <a:pt x="1366361" y="887599"/>
                      <a:pt x="1382554" y="897124"/>
                      <a:pt x="1399699" y="889504"/>
                    </a:cubicBezTo>
                    <a:cubicBezTo>
                      <a:pt x="1399699" y="889504"/>
                      <a:pt x="1412081" y="884742"/>
                      <a:pt x="1412081" y="865692"/>
                    </a:cubicBezTo>
                    <a:cubicBezTo>
                      <a:pt x="1412081" y="865692"/>
                      <a:pt x="1416844" y="854262"/>
                      <a:pt x="1440656" y="860929"/>
                    </a:cubicBezTo>
                    <a:cubicBezTo>
                      <a:pt x="1440656" y="860929"/>
                      <a:pt x="1450181" y="865692"/>
                      <a:pt x="1452086" y="830449"/>
                    </a:cubicBezTo>
                    <a:lnTo>
                      <a:pt x="1497806" y="825687"/>
                    </a:lnTo>
                    <a:cubicBezTo>
                      <a:pt x="1497806" y="825687"/>
                      <a:pt x="1514951" y="827592"/>
                      <a:pt x="1513999" y="797112"/>
                    </a:cubicBezTo>
                    <a:cubicBezTo>
                      <a:pt x="1513999" y="797112"/>
                      <a:pt x="1506379" y="711387"/>
                      <a:pt x="1520666" y="687574"/>
                    </a:cubicBezTo>
                    <a:cubicBezTo>
                      <a:pt x="1520666" y="687574"/>
                      <a:pt x="1533049" y="671382"/>
                      <a:pt x="1560671" y="654237"/>
                    </a:cubicBezTo>
                    <a:cubicBezTo>
                      <a:pt x="1560671" y="654237"/>
                      <a:pt x="1643539" y="604707"/>
                      <a:pt x="1667351" y="541842"/>
                    </a:cubicBezTo>
                    <a:cubicBezTo>
                      <a:pt x="1667351" y="541842"/>
                      <a:pt x="1686401" y="551367"/>
                      <a:pt x="1674019" y="578037"/>
                    </a:cubicBezTo>
                    <a:cubicBezTo>
                      <a:pt x="1674019" y="578037"/>
                      <a:pt x="1697831" y="561844"/>
                      <a:pt x="1697831" y="511362"/>
                    </a:cubicBezTo>
                    <a:cubicBezTo>
                      <a:pt x="1697831" y="511362"/>
                      <a:pt x="1721644" y="514219"/>
                      <a:pt x="1718786" y="552319"/>
                    </a:cubicBezTo>
                    <a:cubicBezTo>
                      <a:pt x="1718786" y="552319"/>
                      <a:pt x="1750219" y="506599"/>
                      <a:pt x="1749266" y="473262"/>
                    </a:cubicBezTo>
                    <a:cubicBezTo>
                      <a:pt x="1749266" y="473262"/>
                      <a:pt x="1789271" y="466594"/>
                      <a:pt x="1768316" y="552319"/>
                    </a:cubicBezTo>
                    <a:cubicBezTo>
                      <a:pt x="1768316" y="552319"/>
                      <a:pt x="1794986" y="498027"/>
                      <a:pt x="1777841" y="436114"/>
                    </a:cubicBezTo>
                    <a:cubicBezTo>
                      <a:pt x="1777841" y="436114"/>
                      <a:pt x="1763554" y="352294"/>
                      <a:pt x="1744504" y="324672"/>
                    </a:cubicBezTo>
                    <a:cubicBezTo>
                      <a:pt x="1744504" y="324672"/>
                      <a:pt x="1665446" y="183702"/>
                      <a:pt x="1623536" y="188464"/>
                    </a:cubicBezTo>
                    <a:cubicBezTo>
                      <a:pt x="1623536" y="188464"/>
                      <a:pt x="1473994" y="-2036"/>
                      <a:pt x="1264444" y="7489"/>
                    </a:cubicBezTo>
                    <a:cubicBezTo>
                      <a:pt x="1264444" y="7489"/>
                      <a:pt x="1023461" y="-11561"/>
                      <a:pt x="845344" y="407539"/>
                    </a:cubicBezTo>
                    <a:cubicBezTo>
                      <a:pt x="845344" y="407539"/>
                      <a:pt x="838676" y="461832"/>
                      <a:pt x="673894" y="515172"/>
                    </a:cubicBezTo>
                    <a:cubicBezTo>
                      <a:pt x="673894" y="515172"/>
                      <a:pt x="537686" y="543747"/>
                      <a:pt x="432911" y="683764"/>
                    </a:cubicBezTo>
                    <a:cubicBezTo>
                      <a:pt x="432911" y="683764"/>
                      <a:pt x="369094" y="766632"/>
                      <a:pt x="328136" y="871407"/>
                    </a:cubicBezTo>
                    <a:cubicBezTo>
                      <a:pt x="328136" y="871407"/>
                      <a:pt x="280511" y="1007614"/>
                      <a:pt x="210979" y="1068574"/>
                    </a:cubicBezTo>
                    <a:lnTo>
                      <a:pt x="90964" y="1174302"/>
                    </a:lnTo>
                    <a:cubicBezTo>
                      <a:pt x="97631" y="1169539"/>
                      <a:pt x="110966" y="1162872"/>
                      <a:pt x="133826" y="1162872"/>
                    </a:cubicBezTo>
                    <a:cubicBezTo>
                      <a:pt x="133826" y="1162872"/>
                      <a:pt x="35719" y="1305747"/>
                      <a:pt x="16669" y="1445764"/>
                    </a:cubicBezTo>
                    <a:cubicBezTo>
                      <a:pt x="16669" y="1445764"/>
                      <a:pt x="45244" y="1404807"/>
                      <a:pt x="64294" y="1400997"/>
                    </a:cubicBezTo>
                    <a:cubicBezTo>
                      <a:pt x="64294" y="1400997"/>
                      <a:pt x="32861" y="1461004"/>
                      <a:pt x="38576" y="1543872"/>
                    </a:cubicBezTo>
                    <a:cubicBezTo>
                      <a:pt x="38576" y="1543872"/>
                      <a:pt x="48101" y="1651504"/>
                      <a:pt x="7144" y="1769614"/>
                    </a:cubicBezTo>
                    <a:cubicBezTo>
                      <a:pt x="7144" y="1769614"/>
                      <a:pt x="32861" y="1757232"/>
                      <a:pt x="57626" y="1696272"/>
                    </a:cubicBezTo>
                    <a:cubicBezTo>
                      <a:pt x="57626" y="1696272"/>
                      <a:pt x="3334" y="1832479"/>
                      <a:pt x="10001" y="1889629"/>
                    </a:cubicBezTo>
                    <a:cubicBezTo>
                      <a:pt x="10001" y="1889629"/>
                      <a:pt x="26194" y="1803904"/>
                      <a:pt x="64294" y="1791522"/>
                    </a:cubicBezTo>
                    <a:cubicBezTo>
                      <a:pt x="64294" y="1791522"/>
                      <a:pt x="64294" y="1956304"/>
                      <a:pt x="32861" y="2001072"/>
                    </a:cubicBezTo>
                    <a:cubicBezTo>
                      <a:pt x="32861" y="2001072"/>
                      <a:pt x="64294" y="2093464"/>
                      <a:pt x="68104" y="2184905"/>
                    </a:cubicBezTo>
                    <a:lnTo>
                      <a:pt x="147161" y="2175380"/>
                    </a:lnTo>
                    <a:cubicBezTo>
                      <a:pt x="147161" y="2175380"/>
                      <a:pt x="125254" y="2382072"/>
                      <a:pt x="347186" y="2429697"/>
                    </a:cubicBezTo>
                    <a:cubicBezTo>
                      <a:pt x="347186" y="2429697"/>
                      <a:pt x="591979" y="2445889"/>
                      <a:pt x="718661" y="2391597"/>
                    </a:cubicBezTo>
                    <a:cubicBezTo>
                      <a:pt x="718661" y="2391597"/>
                      <a:pt x="794861" y="2356355"/>
                      <a:pt x="816769" y="2322064"/>
                    </a:cubicBezTo>
                    <a:cubicBezTo>
                      <a:pt x="816769" y="2322064"/>
                      <a:pt x="835819" y="2331589"/>
                      <a:pt x="890111" y="2264914"/>
                    </a:cubicBezTo>
                    <a:lnTo>
                      <a:pt x="940594" y="2243007"/>
                    </a:lnTo>
                    <a:lnTo>
                      <a:pt x="994886" y="2226814"/>
                    </a:lnTo>
                    <a:lnTo>
                      <a:pt x="1011079" y="2160139"/>
                    </a:lnTo>
                    <a:lnTo>
                      <a:pt x="1032986" y="2143947"/>
                    </a:lnTo>
                    <a:cubicBezTo>
                      <a:pt x="1032986" y="2143947"/>
                      <a:pt x="1071086" y="2146805"/>
                      <a:pt x="1042511" y="2089654"/>
                    </a:cubicBezTo>
                    <a:cubicBezTo>
                      <a:pt x="1042511" y="2089654"/>
                      <a:pt x="1020604" y="2039172"/>
                      <a:pt x="1052036" y="2022979"/>
                    </a:cubicBezTo>
                    <a:cubicBezTo>
                      <a:pt x="1052036" y="2022979"/>
                      <a:pt x="1077754" y="2013454"/>
                      <a:pt x="1061561" y="1930587"/>
                    </a:cubicBezTo>
                    <a:cubicBezTo>
                      <a:pt x="1061561" y="1930587"/>
                      <a:pt x="1052036" y="1882962"/>
                      <a:pt x="1087279" y="1866769"/>
                    </a:cubicBezTo>
                    <a:cubicBezTo>
                      <a:pt x="1087279" y="1866769"/>
                      <a:pt x="1153954" y="1831527"/>
                      <a:pt x="1306354" y="1606737"/>
                    </a:cubicBezTo>
                    <a:cubicBezTo>
                      <a:pt x="1306354" y="1606737"/>
                      <a:pt x="1351121" y="1552444"/>
                      <a:pt x="1382554" y="1561969"/>
                    </a:cubicBezTo>
                    <a:cubicBezTo>
                      <a:pt x="1382554" y="1561969"/>
                      <a:pt x="1413986" y="1540062"/>
                      <a:pt x="1413986" y="1578162"/>
                    </a:cubicBezTo>
                    <a:cubicBezTo>
                      <a:pt x="1413986" y="1578162"/>
                      <a:pt x="1488281" y="1792475"/>
                      <a:pt x="1615916" y="1890582"/>
                    </a:cubicBezTo>
                    <a:cubicBezTo>
                      <a:pt x="1615916" y="1890582"/>
                      <a:pt x="1730216" y="2060127"/>
                      <a:pt x="1768316" y="2219194"/>
                    </a:cubicBezTo>
                    <a:cubicBezTo>
                      <a:pt x="1768316" y="2219194"/>
                      <a:pt x="1755934" y="2343019"/>
                      <a:pt x="1804511" y="2371594"/>
                    </a:cubicBezTo>
                    <a:cubicBezTo>
                      <a:pt x="1804511" y="2371594"/>
                      <a:pt x="1871186" y="2412552"/>
                      <a:pt x="1925479" y="2350639"/>
                    </a:cubicBezTo>
                    <a:lnTo>
                      <a:pt x="1958816" y="2317302"/>
                    </a:lnTo>
                    <a:cubicBezTo>
                      <a:pt x="1958816" y="2317302"/>
                      <a:pt x="2003584" y="2286822"/>
                      <a:pt x="2009299" y="2347782"/>
                    </a:cubicBezTo>
                    <a:cubicBezTo>
                      <a:pt x="2009299" y="2347782"/>
                      <a:pt x="2033111" y="2431602"/>
                      <a:pt x="2095024" y="2430650"/>
                    </a:cubicBezTo>
                    <a:cubicBezTo>
                      <a:pt x="2095024" y="2430650"/>
                      <a:pt x="2154079" y="2447794"/>
                      <a:pt x="2230279" y="2363975"/>
                    </a:cubicBezTo>
                    <a:cubicBezTo>
                      <a:pt x="2230279" y="2363975"/>
                      <a:pt x="2311241" y="2300157"/>
                      <a:pt x="2435066" y="2283012"/>
                    </a:cubicBezTo>
                    <a:cubicBezTo>
                      <a:pt x="2435066" y="2283012"/>
                      <a:pt x="2504599" y="2273487"/>
                      <a:pt x="2546509" y="2227767"/>
                    </a:cubicBezTo>
                    <a:cubicBezTo>
                      <a:pt x="2546509" y="2227767"/>
                      <a:pt x="2603659" y="2182047"/>
                      <a:pt x="2630329" y="2172522"/>
                    </a:cubicBezTo>
                    <a:lnTo>
                      <a:pt x="2647474" y="2161092"/>
                    </a:lnTo>
                    <a:lnTo>
                      <a:pt x="2647474" y="2143947"/>
                    </a:lnTo>
                    <a:lnTo>
                      <a:pt x="2655094" y="2131564"/>
                    </a:lnTo>
                    <a:lnTo>
                      <a:pt x="2649379" y="2105847"/>
                    </a:lnTo>
                    <a:close/>
                    <a:moveTo>
                      <a:pt x="918686" y="1436239"/>
                    </a:moveTo>
                    <a:cubicBezTo>
                      <a:pt x="894874" y="1455289"/>
                      <a:pt x="897731" y="1472434"/>
                      <a:pt x="897731" y="1472434"/>
                    </a:cubicBezTo>
                    <a:cubicBezTo>
                      <a:pt x="895826" y="1499104"/>
                      <a:pt x="873919" y="1496247"/>
                      <a:pt x="873919" y="1496247"/>
                    </a:cubicBezTo>
                    <a:cubicBezTo>
                      <a:pt x="832961" y="1493389"/>
                      <a:pt x="832961" y="1532442"/>
                      <a:pt x="832961" y="1532442"/>
                    </a:cubicBezTo>
                    <a:cubicBezTo>
                      <a:pt x="821531" y="1551492"/>
                      <a:pt x="804386" y="1537204"/>
                      <a:pt x="804386" y="1537204"/>
                    </a:cubicBezTo>
                    <a:lnTo>
                      <a:pt x="783431" y="1515297"/>
                    </a:lnTo>
                    <a:lnTo>
                      <a:pt x="752951" y="1508629"/>
                    </a:lnTo>
                    <a:lnTo>
                      <a:pt x="754856" y="1454337"/>
                    </a:lnTo>
                    <a:cubicBezTo>
                      <a:pt x="809149" y="1435287"/>
                      <a:pt x="826294" y="1399092"/>
                      <a:pt x="826294" y="1399092"/>
                    </a:cubicBezTo>
                    <a:cubicBezTo>
                      <a:pt x="852964" y="1370517"/>
                      <a:pt x="871061" y="1291459"/>
                      <a:pt x="871061" y="1291459"/>
                    </a:cubicBezTo>
                    <a:cubicBezTo>
                      <a:pt x="901541" y="1253359"/>
                      <a:pt x="915829" y="1286697"/>
                      <a:pt x="915829" y="1286697"/>
                    </a:cubicBezTo>
                    <a:cubicBezTo>
                      <a:pt x="917734" y="1305747"/>
                      <a:pt x="1001554" y="1374327"/>
                      <a:pt x="1001554" y="1374327"/>
                    </a:cubicBezTo>
                    <a:lnTo>
                      <a:pt x="918686" y="143623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EDA8D23-408A-4229-AE6D-764381363E6E}"/>
                  </a:ext>
                </a:extLst>
              </p:cNvPr>
              <p:cNvSpPr/>
              <p:nvPr/>
            </p:nvSpPr>
            <p:spPr>
              <a:xfrm>
                <a:off x="4843939" y="3376136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lnTo>
                      <a:pt x="11906" y="7144"/>
                    </a:lnTo>
                    <a:cubicBezTo>
                      <a:pt x="9049" y="10001"/>
                      <a:pt x="7144" y="11906"/>
                      <a:pt x="7144" y="11906"/>
                    </a:cubicBezTo>
                    <a:close/>
                  </a:path>
                </a:pathLst>
              </a:custGeom>
              <a:solidFill>
                <a:srgbClr val="A380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B723DB-6438-4D1E-9FF1-51057AF1A882}"/>
                  </a:ext>
                </a:extLst>
              </p:cNvPr>
              <p:cNvSpPr/>
              <p:nvPr/>
            </p:nvSpPr>
            <p:spPr>
              <a:xfrm>
                <a:off x="5838190" y="2226801"/>
                <a:ext cx="571500" cy="533400"/>
              </a:xfrm>
              <a:custGeom>
                <a:avLst/>
                <a:gdLst>
                  <a:gd name="connsiteX0" fmla="*/ 565468 w 571500"/>
                  <a:gd name="connsiteY0" fmla="*/ 108729 h 533400"/>
                  <a:gd name="connsiteX1" fmla="*/ 455930 w 571500"/>
                  <a:gd name="connsiteY1" fmla="*/ 10622 h 533400"/>
                  <a:gd name="connsiteX2" fmla="*/ 344488 w 571500"/>
                  <a:gd name="connsiteY2" fmla="*/ 50627 h 533400"/>
                  <a:gd name="connsiteX3" fmla="*/ 287338 w 571500"/>
                  <a:gd name="connsiteY3" fmla="*/ 105872 h 533400"/>
                  <a:gd name="connsiteX4" fmla="*/ 294005 w 571500"/>
                  <a:gd name="connsiteY4" fmla="*/ 123017 h 533400"/>
                  <a:gd name="connsiteX5" fmla="*/ 292100 w 571500"/>
                  <a:gd name="connsiteY5" fmla="*/ 140162 h 533400"/>
                  <a:gd name="connsiteX6" fmla="*/ 270193 w 571500"/>
                  <a:gd name="connsiteY6" fmla="*/ 170642 h 533400"/>
                  <a:gd name="connsiteX7" fmla="*/ 251143 w 571500"/>
                  <a:gd name="connsiteY7" fmla="*/ 173499 h 533400"/>
                  <a:gd name="connsiteX8" fmla="*/ 234950 w 571500"/>
                  <a:gd name="connsiteY8" fmla="*/ 162069 h 533400"/>
                  <a:gd name="connsiteX9" fmla="*/ 213995 w 571500"/>
                  <a:gd name="connsiteY9" fmla="*/ 166832 h 533400"/>
                  <a:gd name="connsiteX10" fmla="*/ 177800 w 571500"/>
                  <a:gd name="connsiteY10" fmla="*/ 217314 h 533400"/>
                  <a:gd name="connsiteX11" fmla="*/ 152083 w 571500"/>
                  <a:gd name="connsiteY11" fmla="*/ 233507 h 533400"/>
                  <a:gd name="connsiteX12" fmla="*/ 7302 w 571500"/>
                  <a:gd name="connsiteY12" fmla="*/ 397337 h 533400"/>
                  <a:gd name="connsiteX13" fmla="*/ 138748 w 571500"/>
                  <a:gd name="connsiteY13" fmla="*/ 532592 h 533400"/>
                  <a:gd name="connsiteX14" fmla="*/ 297815 w 571500"/>
                  <a:gd name="connsiteY14" fmla="*/ 397337 h 533400"/>
                  <a:gd name="connsiteX15" fmla="*/ 272098 w 571500"/>
                  <a:gd name="connsiteY15" fmla="*/ 297324 h 533400"/>
                  <a:gd name="connsiteX16" fmla="*/ 270193 w 571500"/>
                  <a:gd name="connsiteY16" fmla="*/ 276369 h 533400"/>
                  <a:gd name="connsiteX17" fmla="*/ 305435 w 571500"/>
                  <a:gd name="connsiteY17" fmla="*/ 238269 h 533400"/>
                  <a:gd name="connsiteX18" fmla="*/ 305435 w 571500"/>
                  <a:gd name="connsiteY18" fmla="*/ 219219 h 533400"/>
                  <a:gd name="connsiteX19" fmla="*/ 293053 w 571500"/>
                  <a:gd name="connsiteY19" fmla="*/ 203027 h 533400"/>
                  <a:gd name="connsiteX20" fmla="*/ 321628 w 571500"/>
                  <a:gd name="connsiteY20" fmla="*/ 167784 h 533400"/>
                  <a:gd name="connsiteX21" fmla="*/ 338773 w 571500"/>
                  <a:gd name="connsiteY21" fmla="*/ 160164 h 533400"/>
                  <a:gd name="connsiteX22" fmla="*/ 355918 w 571500"/>
                  <a:gd name="connsiteY22" fmla="*/ 172547 h 533400"/>
                  <a:gd name="connsiteX23" fmla="*/ 376873 w 571500"/>
                  <a:gd name="connsiteY23" fmla="*/ 161117 h 533400"/>
                  <a:gd name="connsiteX24" fmla="*/ 474028 w 571500"/>
                  <a:gd name="connsiteY24" fmla="*/ 101109 h 533400"/>
                  <a:gd name="connsiteX25" fmla="*/ 538798 w 571500"/>
                  <a:gd name="connsiteY25" fmla="*/ 161117 h 533400"/>
                  <a:gd name="connsiteX26" fmla="*/ 560705 w 571500"/>
                  <a:gd name="connsiteY26" fmla="*/ 168737 h 533400"/>
                  <a:gd name="connsiteX27" fmla="*/ 565468 w 571500"/>
                  <a:gd name="connsiteY27" fmla="*/ 10872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71500" h="533400">
                    <a:moveTo>
                      <a:pt x="565468" y="108729"/>
                    </a:moveTo>
                    <a:cubicBezTo>
                      <a:pt x="565468" y="108729"/>
                      <a:pt x="544513" y="51579"/>
                      <a:pt x="455930" y="10622"/>
                    </a:cubicBezTo>
                    <a:cubicBezTo>
                      <a:pt x="455930" y="10622"/>
                      <a:pt x="417830" y="-10333"/>
                      <a:pt x="344488" y="50627"/>
                    </a:cubicBezTo>
                    <a:lnTo>
                      <a:pt x="287338" y="105872"/>
                    </a:lnTo>
                    <a:lnTo>
                      <a:pt x="294005" y="123017"/>
                    </a:lnTo>
                    <a:lnTo>
                      <a:pt x="292100" y="140162"/>
                    </a:lnTo>
                    <a:lnTo>
                      <a:pt x="270193" y="170642"/>
                    </a:lnTo>
                    <a:lnTo>
                      <a:pt x="251143" y="173499"/>
                    </a:lnTo>
                    <a:lnTo>
                      <a:pt x="234950" y="162069"/>
                    </a:lnTo>
                    <a:cubicBezTo>
                      <a:pt x="234950" y="162069"/>
                      <a:pt x="223520" y="154449"/>
                      <a:pt x="213995" y="166832"/>
                    </a:cubicBezTo>
                    <a:lnTo>
                      <a:pt x="177800" y="217314"/>
                    </a:lnTo>
                    <a:cubicBezTo>
                      <a:pt x="177800" y="217314"/>
                      <a:pt x="173038" y="231602"/>
                      <a:pt x="152083" y="233507"/>
                    </a:cubicBezTo>
                    <a:cubicBezTo>
                      <a:pt x="152083" y="233507"/>
                      <a:pt x="1588" y="231602"/>
                      <a:pt x="7302" y="397337"/>
                    </a:cubicBezTo>
                    <a:cubicBezTo>
                      <a:pt x="7302" y="397337"/>
                      <a:pt x="5398" y="523067"/>
                      <a:pt x="138748" y="532592"/>
                    </a:cubicBezTo>
                    <a:cubicBezTo>
                      <a:pt x="138748" y="532592"/>
                      <a:pt x="283528" y="535449"/>
                      <a:pt x="297815" y="397337"/>
                    </a:cubicBezTo>
                    <a:cubicBezTo>
                      <a:pt x="297815" y="397337"/>
                      <a:pt x="307340" y="337329"/>
                      <a:pt x="272098" y="297324"/>
                    </a:cubicBezTo>
                    <a:cubicBezTo>
                      <a:pt x="272098" y="297324"/>
                      <a:pt x="260668" y="284942"/>
                      <a:pt x="270193" y="276369"/>
                    </a:cubicBezTo>
                    <a:lnTo>
                      <a:pt x="305435" y="238269"/>
                    </a:lnTo>
                    <a:cubicBezTo>
                      <a:pt x="305435" y="238269"/>
                      <a:pt x="312103" y="233507"/>
                      <a:pt x="305435" y="219219"/>
                    </a:cubicBezTo>
                    <a:lnTo>
                      <a:pt x="293053" y="203027"/>
                    </a:lnTo>
                    <a:lnTo>
                      <a:pt x="321628" y="167784"/>
                    </a:lnTo>
                    <a:lnTo>
                      <a:pt x="338773" y="160164"/>
                    </a:lnTo>
                    <a:lnTo>
                      <a:pt x="355918" y="172547"/>
                    </a:lnTo>
                    <a:cubicBezTo>
                      <a:pt x="355918" y="172547"/>
                      <a:pt x="349250" y="177309"/>
                      <a:pt x="376873" y="161117"/>
                    </a:cubicBezTo>
                    <a:lnTo>
                      <a:pt x="474028" y="101109"/>
                    </a:lnTo>
                    <a:lnTo>
                      <a:pt x="538798" y="161117"/>
                    </a:lnTo>
                    <a:lnTo>
                      <a:pt x="560705" y="168737"/>
                    </a:lnTo>
                    <a:lnTo>
                      <a:pt x="565468" y="10872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49B76C-292D-43A5-9795-819CF720D683}"/>
                  </a:ext>
                </a:extLst>
              </p:cNvPr>
              <p:cNvSpPr/>
              <p:nvPr/>
            </p:nvSpPr>
            <p:spPr>
              <a:xfrm>
                <a:off x="5834438" y="2749257"/>
                <a:ext cx="123825" cy="400050"/>
              </a:xfrm>
              <a:custGeom>
                <a:avLst/>
                <a:gdLst>
                  <a:gd name="connsiteX0" fmla="*/ 102495 w 123825"/>
                  <a:gd name="connsiteY0" fmla="*/ 393993 h 400050"/>
                  <a:gd name="connsiteX1" fmla="*/ 102495 w 123825"/>
                  <a:gd name="connsiteY1" fmla="*/ 393993 h 400050"/>
                  <a:gd name="connsiteX2" fmla="*/ 88207 w 123825"/>
                  <a:gd name="connsiteY2" fmla="*/ 379706 h 400050"/>
                  <a:gd name="connsiteX3" fmla="*/ 59632 w 123825"/>
                  <a:gd name="connsiteY3" fmla="*/ 265406 h 400050"/>
                  <a:gd name="connsiteX4" fmla="*/ 7245 w 123825"/>
                  <a:gd name="connsiteY4" fmla="*/ 121578 h 400050"/>
                  <a:gd name="connsiteX5" fmla="*/ 32010 w 123825"/>
                  <a:gd name="connsiteY5" fmla="*/ 15851 h 400050"/>
                  <a:gd name="connsiteX6" fmla="*/ 51060 w 123825"/>
                  <a:gd name="connsiteY6" fmla="*/ 8231 h 400050"/>
                  <a:gd name="connsiteX7" fmla="*/ 58679 w 123825"/>
                  <a:gd name="connsiteY7" fmla="*/ 27281 h 400050"/>
                  <a:gd name="connsiteX8" fmla="*/ 35820 w 123825"/>
                  <a:gd name="connsiteY8" fmla="*/ 119673 h 400050"/>
                  <a:gd name="connsiteX9" fmla="*/ 84397 w 123825"/>
                  <a:gd name="connsiteY9" fmla="*/ 250166 h 400050"/>
                  <a:gd name="connsiteX10" fmla="*/ 116782 w 123825"/>
                  <a:gd name="connsiteY10" fmla="*/ 380658 h 400050"/>
                  <a:gd name="connsiteX11" fmla="*/ 102495 w 123825"/>
                  <a:gd name="connsiteY11" fmla="*/ 393993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400050">
                    <a:moveTo>
                      <a:pt x="102495" y="393993"/>
                    </a:moveTo>
                    <a:cubicBezTo>
                      <a:pt x="102495" y="393993"/>
                      <a:pt x="102495" y="393993"/>
                      <a:pt x="102495" y="393993"/>
                    </a:cubicBezTo>
                    <a:cubicBezTo>
                      <a:pt x="93922" y="393993"/>
                      <a:pt x="88207" y="387326"/>
                      <a:pt x="88207" y="379706"/>
                    </a:cubicBezTo>
                    <a:cubicBezTo>
                      <a:pt x="90112" y="314936"/>
                      <a:pt x="60585" y="265406"/>
                      <a:pt x="59632" y="265406"/>
                    </a:cubicBezTo>
                    <a:cubicBezTo>
                      <a:pt x="13912" y="200636"/>
                      <a:pt x="7245" y="124436"/>
                      <a:pt x="7245" y="121578"/>
                    </a:cubicBezTo>
                    <a:cubicBezTo>
                      <a:pt x="5340" y="78716"/>
                      <a:pt x="31057" y="18708"/>
                      <a:pt x="32010" y="15851"/>
                    </a:cubicBezTo>
                    <a:cubicBezTo>
                      <a:pt x="34867" y="8231"/>
                      <a:pt x="43440" y="5373"/>
                      <a:pt x="51060" y="8231"/>
                    </a:cubicBezTo>
                    <a:cubicBezTo>
                      <a:pt x="58679" y="11088"/>
                      <a:pt x="61537" y="19661"/>
                      <a:pt x="58679" y="27281"/>
                    </a:cubicBezTo>
                    <a:cubicBezTo>
                      <a:pt x="58679" y="28233"/>
                      <a:pt x="34867" y="83478"/>
                      <a:pt x="35820" y="119673"/>
                    </a:cubicBezTo>
                    <a:cubicBezTo>
                      <a:pt x="35820" y="119673"/>
                      <a:pt x="42487" y="191111"/>
                      <a:pt x="84397" y="250166"/>
                    </a:cubicBezTo>
                    <a:cubicBezTo>
                      <a:pt x="86302" y="253023"/>
                      <a:pt x="118687" y="307316"/>
                      <a:pt x="116782" y="380658"/>
                    </a:cubicBezTo>
                    <a:cubicBezTo>
                      <a:pt x="116782" y="388278"/>
                      <a:pt x="110115" y="393993"/>
                      <a:pt x="102495" y="39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82A0C7A-3B51-4027-AB9A-F4F9A8ECBC1B}"/>
                  </a:ext>
                </a:extLst>
              </p:cNvPr>
              <p:cNvSpPr/>
              <p:nvPr/>
            </p:nvSpPr>
            <p:spPr>
              <a:xfrm>
                <a:off x="5833482" y="3499857"/>
                <a:ext cx="590550" cy="1123950"/>
              </a:xfrm>
              <a:custGeom>
                <a:avLst/>
                <a:gdLst>
                  <a:gd name="connsiteX0" fmla="*/ 97735 w 590550"/>
                  <a:gd name="connsiteY0" fmla="*/ 1124530 h 1123950"/>
                  <a:gd name="connsiteX1" fmla="*/ 34870 w 590550"/>
                  <a:gd name="connsiteY1" fmla="*/ 1102623 h 1123950"/>
                  <a:gd name="connsiteX2" fmla="*/ 61540 w 590550"/>
                  <a:gd name="connsiteY2" fmla="*/ 1071190 h 1123950"/>
                  <a:gd name="connsiteX3" fmla="*/ 63445 w 590550"/>
                  <a:gd name="connsiteY3" fmla="*/ 1070238 h 1123950"/>
                  <a:gd name="connsiteX4" fmla="*/ 141550 w 590550"/>
                  <a:gd name="connsiteY4" fmla="*/ 1060713 h 1123950"/>
                  <a:gd name="connsiteX5" fmla="*/ 252993 w 590550"/>
                  <a:gd name="connsiteY5" fmla="*/ 911170 h 1123950"/>
                  <a:gd name="connsiteX6" fmla="*/ 252993 w 590550"/>
                  <a:gd name="connsiteY6" fmla="*/ 910218 h 1123950"/>
                  <a:gd name="connsiteX7" fmla="*/ 252993 w 590550"/>
                  <a:gd name="connsiteY7" fmla="*/ 909265 h 1123950"/>
                  <a:gd name="connsiteX8" fmla="*/ 176793 w 590550"/>
                  <a:gd name="connsiteY8" fmla="*/ 714003 h 1123950"/>
                  <a:gd name="connsiteX9" fmla="*/ 175840 w 590550"/>
                  <a:gd name="connsiteY9" fmla="*/ 713050 h 1123950"/>
                  <a:gd name="connsiteX10" fmla="*/ 109165 w 590550"/>
                  <a:gd name="connsiteY10" fmla="*/ 567318 h 1123950"/>
                  <a:gd name="connsiteX11" fmla="*/ 7248 w 590550"/>
                  <a:gd name="connsiteY11" fmla="*/ 23440 h 1123950"/>
                  <a:gd name="connsiteX12" fmla="*/ 19630 w 590550"/>
                  <a:gd name="connsiteY12" fmla="*/ 7248 h 1123950"/>
                  <a:gd name="connsiteX13" fmla="*/ 35823 w 590550"/>
                  <a:gd name="connsiteY13" fmla="*/ 19630 h 1123950"/>
                  <a:gd name="connsiteX14" fmla="*/ 136788 w 590550"/>
                  <a:gd name="connsiteY14" fmla="*/ 559698 h 1123950"/>
                  <a:gd name="connsiteX15" fmla="*/ 199653 w 590550"/>
                  <a:gd name="connsiteY15" fmla="*/ 695905 h 1123950"/>
                  <a:gd name="connsiteX16" fmla="*/ 281568 w 590550"/>
                  <a:gd name="connsiteY16" fmla="*/ 909265 h 1123950"/>
                  <a:gd name="connsiteX17" fmla="*/ 150123 w 590550"/>
                  <a:gd name="connsiteY17" fmla="*/ 1087383 h 1123950"/>
                  <a:gd name="connsiteX18" fmla="*/ 146313 w 590550"/>
                  <a:gd name="connsiteY18" fmla="*/ 1088335 h 1123950"/>
                  <a:gd name="connsiteX19" fmla="*/ 93925 w 590550"/>
                  <a:gd name="connsiteY19" fmla="*/ 1095003 h 1123950"/>
                  <a:gd name="connsiteX20" fmla="*/ 96783 w 590550"/>
                  <a:gd name="connsiteY20" fmla="*/ 1095003 h 1123950"/>
                  <a:gd name="connsiteX21" fmla="*/ 424443 w 590550"/>
                  <a:gd name="connsiteY21" fmla="*/ 1093098 h 1123950"/>
                  <a:gd name="connsiteX22" fmla="*/ 561603 w 590550"/>
                  <a:gd name="connsiteY22" fmla="*/ 974035 h 1123950"/>
                  <a:gd name="connsiteX23" fmla="*/ 511120 w 590550"/>
                  <a:gd name="connsiteY23" fmla="*/ 793060 h 1123950"/>
                  <a:gd name="connsiteX24" fmla="*/ 512073 w 590550"/>
                  <a:gd name="connsiteY24" fmla="*/ 485403 h 1123950"/>
                  <a:gd name="connsiteX25" fmla="*/ 529218 w 590550"/>
                  <a:gd name="connsiteY25" fmla="*/ 473973 h 1123950"/>
                  <a:gd name="connsiteX26" fmla="*/ 540648 w 590550"/>
                  <a:gd name="connsiteY26" fmla="*/ 491118 h 1123950"/>
                  <a:gd name="connsiteX27" fmla="*/ 535885 w 590550"/>
                  <a:gd name="connsiteY27" fmla="*/ 777820 h 1123950"/>
                  <a:gd name="connsiteX28" fmla="*/ 590178 w 590550"/>
                  <a:gd name="connsiteY28" fmla="*/ 974988 h 1123950"/>
                  <a:gd name="connsiteX29" fmla="*/ 426348 w 590550"/>
                  <a:gd name="connsiteY29" fmla="*/ 1121673 h 1123950"/>
                  <a:gd name="connsiteX30" fmla="*/ 424443 w 590550"/>
                  <a:gd name="connsiteY30" fmla="*/ 1121673 h 1123950"/>
                  <a:gd name="connsiteX31" fmla="*/ 97735 w 590550"/>
                  <a:gd name="connsiteY31" fmla="*/ 1124530 h 1123950"/>
                  <a:gd name="connsiteX32" fmla="*/ 145360 w 590550"/>
                  <a:gd name="connsiteY32" fmla="*/ 1075953 h 1123950"/>
                  <a:gd name="connsiteX33" fmla="*/ 145360 w 590550"/>
                  <a:gd name="connsiteY33" fmla="*/ 1075953 h 1123950"/>
                  <a:gd name="connsiteX34" fmla="*/ 145360 w 590550"/>
                  <a:gd name="connsiteY34" fmla="*/ 1075953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550" h="1123950">
                    <a:moveTo>
                      <a:pt x="97735" y="1124530"/>
                    </a:moveTo>
                    <a:cubicBezTo>
                      <a:pt x="60588" y="1123578"/>
                      <a:pt x="38680" y="1119768"/>
                      <a:pt x="34870" y="1102623"/>
                    </a:cubicBezTo>
                    <a:cubicBezTo>
                      <a:pt x="32013" y="1087383"/>
                      <a:pt x="48205" y="1076905"/>
                      <a:pt x="61540" y="1071190"/>
                    </a:cubicBezTo>
                    <a:lnTo>
                      <a:pt x="63445" y="1070238"/>
                    </a:lnTo>
                    <a:lnTo>
                      <a:pt x="141550" y="1060713"/>
                    </a:lnTo>
                    <a:cubicBezTo>
                      <a:pt x="259660" y="1013088"/>
                      <a:pt x="252993" y="914980"/>
                      <a:pt x="252993" y="911170"/>
                    </a:cubicBezTo>
                    <a:lnTo>
                      <a:pt x="252993" y="910218"/>
                    </a:lnTo>
                    <a:lnTo>
                      <a:pt x="252993" y="909265"/>
                    </a:lnTo>
                    <a:cubicBezTo>
                      <a:pt x="255850" y="814015"/>
                      <a:pt x="177745" y="714955"/>
                      <a:pt x="176793" y="714003"/>
                    </a:cubicBezTo>
                    <a:lnTo>
                      <a:pt x="175840" y="713050"/>
                    </a:lnTo>
                    <a:cubicBezTo>
                      <a:pt x="134883" y="654948"/>
                      <a:pt x="110118" y="571128"/>
                      <a:pt x="109165" y="567318"/>
                    </a:cubicBezTo>
                    <a:cubicBezTo>
                      <a:pt x="55825" y="361578"/>
                      <a:pt x="7248" y="27250"/>
                      <a:pt x="7248" y="23440"/>
                    </a:cubicBezTo>
                    <a:cubicBezTo>
                      <a:pt x="6295" y="15820"/>
                      <a:pt x="12010" y="8200"/>
                      <a:pt x="19630" y="7248"/>
                    </a:cubicBezTo>
                    <a:cubicBezTo>
                      <a:pt x="27250" y="6295"/>
                      <a:pt x="34870" y="12010"/>
                      <a:pt x="35823" y="19630"/>
                    </a:cubicBezTo>
                    <a:cubicBezTo>
                      <a:pt x="35823" y="23440"/>
                      <a:pt x="84400" y="355863"/>
                      <a:pt x="136788" y="559698"/>
                    </a:cubicBezTo>
                    <a:cubicBezTo>
                      <a:pt x="136788" y="559698"/>
                      <a:pt x="161553" y="641613"/>
                      <a:pt x="199653" y="695905"/>
                    </a:cubicBezTo>
                    <a:cubicBezTo>
                      <a:pt x="206320" y="704478"/>
                      <a:pt x="284425" y="805443"/>
                      <a:pt x="281568" y="909265"/>
                    </a:cubicBezTo>
                    <a:cubicBezTo>
                      <a:pt x="282520" y="921648"/>
                      <a:pt x="283473" y="1034995"/>
                      <a:pt x="150123" y="1087383"/>
                    </a:cubicBezTo>
                    <a:lnTo>
                      <a:pt x="146313" y="1088335"/>
                    </a:lnTo>
                    <a:lnTo>
                      <a:pt x="93925" y="1095003"/>
                    </a:lnTo>
                    <a:cubicBezTo>
                      <a:pt x="94878" y="1095003"/>
                      <a:pt x="95830" y="1095003"/>
                      <a:pt x="96783" y="1095003"/>
                    </a:cubicBezTo>
                    <a:lnTo>
                      <a:pt x="424443" y="1093098"/>
                    </a:lnTo>
                    <a:cubicBezTo>
                      <a:pt x="436825" y="1091193"/>
                      <a:pt x="561603" y="1073095"/>
                      <a:pt x="561603" y="974035"/>
                    </a:cubicBezTo>
                    <a:cubicBezTo>
                      <a:pt x="561603" y="972130"/>
                      <a:pt x="566365" y="880690"/>
                      <a:pt x="511120" y="793060"/>
                    </a:cubicBezTo>
                    <a:cubicBezTo>
                      <a:pt x="509215" y="789250"/>
                      <a:pt x="467305" y="709240"/>
                      <a:pt x="512073" y="485403"/>
                    </a:cubicBezTo>
                    <a:cubicBezTo>
                      <a:pt x="513978" y="477783"/>
                      <a:pt x="521598" y="473020"/>
                      <a:pt x="529218" y="473973"/>
                    </a:cubicBezTo>
                    <a:cubicBezTo>
                      <a:pt x="536838" y="475878"/>
                      <a:pt x="541600" y="483498"/>
                      <a:pt x="540648" y="491118"/>
                    </a:cubicBezTo>
                    <a:cubicBezTo>
                      <a:pt x="499690" y="694953"/>
                      <a:pt x="533028" y="773058"/>
                      <a:pt x="535885" y="777820"/>
                    </a:cubicBezTo>
                    <a:cubicBezTo>
                      <a:pt x="595893" y="874023"/>
                      <a:pt x="590178" y="970225"/>
                      <a:pt x="590178" y="974988"/>
                    </a:cubicBezTo>
                    <a:cubicBezTo>
                      <a:pt x="590178" y="1075953"/>
                      <a:pt x="483498" y="1115005"/>
                      <a:pt x="426348" y="1121673"/>
                    </a:cubicBezTo>
                    <a:lnTo>
                      <a:pt x="424443" y="1121673"/>
                    </a:lnTo>
                    <a:lnTo>
                      <a:pt x="97735" y="1124530"/>
                    </a:lnTo>
                    <a:close/>
                    <a:moveTo>
                      <a:pt x="145360" y="1075953"/>
                    </a:moveTo>
                    <a:lnTo>
                      <a:pt x="145360" y="1075953"/>
                    </a:lnTo>
                    <a:lnTo>
                      <a:pt x="145360" y="107595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0E74701-694D-4D57-9630-134E80D2BEA6}"/>
                  </a:ext>
                </a:extLst>
              </p:cNvPr>
              <p:cNvSpPr/>
              <p:nvPr/>
            </p:nvSpPr>
            <p:spPr>
              <a:xfrm>
                <a:off x="6435078" y="3090825"/>
                <a:ext cx="304800" cy="419100"/>
              </a:xfrm>
              <a:custGeom>
                <a:avLst/>
                <a:gdLst>
                  <a:gd name="connsiteX0" fmla="*/ 294334 w 304800"/>
                  <a:gd name="connsiteY0" fmla="*/ 11467 h 419100"/>
                  <a:gd name="connsiteX1" fmla="*/ 260997 w 304800"/>
                  <a:gd name="connsiteY1" fmla="*/ 16230 h 419100"/>
                  <a:gd name="connsiteX2" fmla="*/ 78117 w 304800"/>
                  <a:gd name="connsiteY2" fmla="*/ 190537 h 419100"/>
                  <a:gd name="connsiteX3" fmla="*/ 63829 w 304800"/>
                  <a:gd name="connsiteY3" fmla="*/ 236257 h 419100"/>
                  <a:gd name="connsiteX4" fmla="*/ 59067 w 304800"/>
                  <a:gd name="connsiteY4" fmla="*/ 296265 h 419100"/>
                  <a:gd name="connsiteX5" fmla="*/ 16204 w 304800"/>
                  <a:gd name="connsiteY5" fmla="*/ 345795 h 419100"/>
                  <a:gd name="connsiteX6" fmla="*/ 14299 w 304800"/>
                  <a:gd name="connsiteY6" fmla="*/ 396277 h 419100"/>
                  <a:gd name="connsiteX7" fmla="*/ 30492 w 304800"/>
                  <a:gd name="connsiteY7" fmla="*/ 415327 h 419100"/>
                  <a:gd name="connsiteX8" fmla="*/ 75259 w 304800"/>
                  <a:gd name="connsiteY8" fmla="*/ 380085 h 419100"/>
                  <a:gd name="connsiteX9" fmla="*/ 297192 w 304800"/>
                  <a:gd name="connsiteY9" fmla="*/ 52425 h 419100"/>
                  <a:gd name="connsiteX10" fmla="*/ 294334 w 304800"/>
                  <a:gd name="connsiteY10" fmla="*/ 11467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4800" h="419100">
                    <a:moveTo>
                      <a:pt x="294334" y="11467"/>
                    </a:moveTo>
                    <a:cubicBezTo>
                      <a:pt x="294334" y="11467"/>
                      <a:pt x="280047" y="-915"/>
                      <a:pt x="260997" y="16230"/>
                    </a:cubicBezTo>
                    <a:lnTo>
                      <a:pt x="78117" y="190537"/>
                    </a:lnTo>
                    <a:cubicBezTo>
                      <a:pt x="78117" y="190537"/>
                      <a:pt x="60972" y="201967"/>
                      <a:pt x="63829" y="236257"/>
                    </a:cubicBezTo>
                    <a:cubicBezTo>
                      <a:pt x="63829" y="236257"/>
                      <a:pt x="80974" y="269595"/>
                      <a:pt x="59067" y="296265"/>
                    </a:cubicBezTo>
                    <a:lnTo>
                      <a:pt x="16204" y="345795"/>
                    </a:lnTo>
                    <a:cubicBezTo>
                      <a:pt x="16204" y="345795"/>
                      <a:pt x="-2846" y="371512"/>
                      <a:pt x="14299" y="396277"/>
                    </a:cubicBezTo>
                    <a:lnTo>
                      <a:pt x="30492" y="415327"/>
                    </a:lnTo>
                    <a:cubicBezTo>
                      <a:pt x="30492" y="415327"/>
                      <a:pt x="42874" y="431520"/>
                      <a:pt x="75259" y="380085"/>
                    </a:cubicBezTo>
                    <a:lnTo>
                      <a:pt x="297192" y="52425"/>
                    </a:lnTo>
                    <a:cubicBezTo>
                      <a:pt x="297192" y="52425"/>
                      <a:pt x="321004" y="28612"/>
                      <a:pt x="294334" y="1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5AD60F-48FB-4084-A5E8-EBB58D9F62E5}"/>
                </a:ext>
              </a:extLst>
            </p:cNvPr>
            <p:cNvGrpSpPr/>
            <p:nvPr/>
          </p:nvGrpSpPr>
          <p:grpSpPr>
            <a:xfrm>
              <a:off x="6361478" y="60131"/>
              <a:ext cx="1825395" cy="1156144"/>
              <a:chOff x="2748418" y="2030329"/>
              <a:chExt cx="1991394" cy="1261282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C602ACD-5A88-4DE2-A49A-78BC4130CD5F}"/>
                  </a:ext>
                </a:extLst>
              </p:cNvPr>
              <p:cNvSpPr/>
              <p:nvPr/>
            </p:nvSpPr>
            <p:spPr>
              <a:xfrm rot="17655301">
                <a:off x="3366916" y="2316510"/>
                <a:ext cx="98426" cy="259678"/>
              </a:xfrm>
              <a:custGeom>
                <a:avLst/>
                <a:gdLst>
                  <a:gd name="connsiteX0" fmla="*/ 445294 w 447675"/>
                  <a:gd name="connsiteY0" fmla="*/ 999649 h 1181100"/>
                  <a:gd name="connsiteX1" fmla="*/ 445294 w 447675"/>
                  <a:gd name="connsiteY1" fmla="*/ 999649 h 1181100"/>
                  <a:gd name="connsiteX2" fmla="*/ 445294 w 447675"/>
                  <a:gd name="connsiteY2" fmla="*/ 999649 h 1181100"/>
                  <a:gd name="connsiteX3" fmla="*/ 439579 w 447675"/>
                  <a:gd name="connsiteY3" fmla="*/ 7144 h 1181100"/>
                  <a:gd name="connsiteX4" fmla="*/ 386239 w 447675"/>
                  <a:gd name="connsiteY4" fmla="*/ 7144 h 1181100"/>
                  <a:gd name="connsiteX5" fmla="*/ 390049 w 447675"/>
                  <a:gd name="connsiteY5" fmla="*/ 881539 h 1181100"/>
                  <a:gd name="connsiteX6" fmla="*/ 229076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5294 w 447675"/>
                  <a:gd name="connsiteY10" fmla="*/ 997744 h 1181100"/>
                  <a:gd name="connsiteX11" fmla="*/ 445294 w 447675"/>
                  <a:gd name="connsiteY11" fmla="*/ 999649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7675" h="1181100">
                    <a:moveTo>
                      <a:pt x="445294" y="999649"/>
                    </a:moveTo>
                    <a:cubicBezTo>
                      <a:pt x="445294" y="998696"/>
                      <a:pt x="445294" y="998696"/>
                      <a:pt x="445294" y="999649"/>
                    </a:cubicBezTo>
                    <a:cubicBezTo>
                      <a:pt x="445294" y="998696"/>
                      <a:pt x="445294" y="998696"/>
                      <a:pt x="445294" y="999649"/>
                    </a:cubicBezTo>
                    <a:lnTo>
                      <a:pt x="439579" y="7144"/>
                    </a:lnTo>
                    <a:lnTo>
                      <a:pt x="386239" y="7144"/>
                    </a:lnTo>
                    <a:lnTo>
                      <a:pt x="390049" y="881539"/>
                    </a:lnTo>
                    <a:cubicBezTo>
                      <a:pt x="350996" y="844391"/>
                      <a:pt x="293846" y="820579"/>
                      <a:pt x="229076" y="820579"/>
                    </a:cubicBezTo>
                    <a:cubicBezTo>
                      <a:pt x="111919" y="821531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5294" y="997744"/>
                    </a:lnTo>
                    <a:lnTo>
                      <a:pt x="445294" y="9996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D39221-5895-4137-9EFE-11CA3A0376EC}"/>
                  </a:ext>
                </a:extLst>
              </p:cNvPr>
              <p:cNvSpPr/>
              <p:nvPr/>
            </p:nvSpPr>
            <p:spPr>
              <a:xfrm rot="1966097">
                <a:off x="2880936" y="2553915"/>
                <a:ext cx="96479" cy="254540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249FCB-6BC1-498F-98EF-510CA8DD736C}"/>
                  </a:ext>
                </a:extLst>
              </p:cNvPr>
              <p:cNvSpPr/>
              <p:nvPr/>
            </p:nvSpPr>
            <p:spPr>
              <a:xfrm rot="19504256">
                <a:off x="3866146" y="2072523"/>
                <a:ext cx="132590" cy="210785"/>
              </a:xfrm>
              <a:custGeom>
                <a:avLst/>
                <a:gdLst>
                  <a:gd name="connsiteX0" fmla="*/ 629126 w 742950"/>
                  <a:gd name="connsiteY0" fmla="*/ 297656 h 1181100"/>
                  <a:gd name="connsiteX1" fmla="*/ 437674 w 742950"/>
                  <a:gd name="connsiteY1" fmla="*/ 9049 h 1181100"/>
                  <a:gd name="connsiteX2" fmla="*/ 437674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6246 w 742950"/>
                  <a:gd name="connsiteY9" fmla="*/ 997744 h 1181100"/>
                  <a:gd name="connsiteX10" fmla="*/ 446246 w 742950"/>
                  <a:gd name="connsiteY10" fmla="*/ 999649 h 1181100"/>
                  <a:gd name="connsiteX11" fmla="*/ 446246 w 742950"/>
                  <a:gd name="connsiteY11" fmla="*/ 999649 h 1181100"/>
                  <a:gd name="connsiteX12" fmla="*/ 446246 w 742950"/>
                  <a:gd name="connsiteY12" fmla="*/ 999649 h 1181100"/>
                  <a:gd name="connsiteX13" fmla="*/ 441484 w 742950"/>
                  <a:gd name="connsiteY13" fmla="*/ 201454 h 1181100"/>
                  <a:gd name="connsiteX14" fmla="*/ 604361 w 742950"/>
                  <a:gd name="connsiteY14" fmla="*/ 351949 h 1181100"/>
                  <a:gd name="connsiteX15" fmla="*/ 643414 w 742950"/>
                  <a:gd name="connsiteY15" fmla="*/ 626269 h 1181100"/>
                  <a:gd name="connsiteX16" fmla="*/ 629126 w 742950"/>
                  <a:gd name="connsiteY16" fmla="*/ 297656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2950" h="1181100">
                    <a:moveTo>
                      <a:pt x="629126" y="297656"/>
                    </a:moveTo>
                    <a:cubicBezTo>
                      <a:pt x="460534" y="185261"/>
                      <a:pt x="437674" y="10001"/>
                      <a:pt x="437674" y="9049"/>
                    </a:cubicBezTo>
                    <a:lnTo>
                      <a:pt x="437674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6246" y="997744"/>
                    </a:lnTo>
                    <a:lnTo>
                      <a:pt x="446246" y="999649"/>
                    </a:lnTo>
                    <a:cubicBezTo>
                      <a:pt x="446246" y="999649"/>
                      <a:pt x="446246" y="999649"/>
                      <a:pt x="446246" y="999649"/>
                    </a:cubicBezTo>
                    <a:cubicBezTo>
                      <a:pt x="446246" y="999649"/>
                      <a:pt x="446246" y="999649"/>
                      <a:pt x="446246" y="999649"/>
                    </a:cubicBezTo>
                    <a:lnTo>
                      <a:pt x="441484" y="201454"/>
                    </a:lnTo>
                    <a:cubicBezTo>
                      <a:pt x="469106" y="244316"/>
                      <a:pt x="516731" y="286226"/>
                      <a:pt x="604361" y="351949"/>
                    </a:cubicBezTo>
                    <a:cubicBezTo>
                      <a:pt x="777716" y="481489"/>
                      <a:pt x="643414" y="626269"/>
                      <a:pt x="643414" y="626269"/>
                    </a:cubicBezTo>
                    <a:cubicBezTo>
                      <a:pt x="753904" y="571976"/>
                      <a:pt x="791051" y="406241"/>
                      <a:pt x="629126" y="2976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60F40A-9A8A-4CCE-9756-990E0E01905E}"/>
                  </a:ext>
                </a:extLst>
              </p:cNvPr>
              <p:cNvSpPr/>
              <p:nvPr/>
            </p:nvSpPr>
            <p:spPr>
              <a:xfrm>
                <a:off x="3192044" y="3031933"/>
                <a:ext cx="163345" cy="259678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6E5F8C4-F7EF-462E-BA8F-EBF79FCA8249}"/>
                  </a:ext>
                </a:extLst>
              </p:cNvPr>
              <p:cNvSpPr/>
              <p:nvPr/>
            </p:nvSpPr>
            <p:spPr>
              <a:xfrm rot="20494739">
                <a:off x="3941365" y="2547929"/>
                <a:ext cx="163345" cy="259678"/>
              </a:xfrm>
              <a:custGeom>
                <a:avLst/>
                <a:gdLst>
                  <a:gd name="connsiteX0" fmla="*/ 631031 w 742950"/>
                  <a:gd name="connsiteY0" fmla="*/ 297656 h 1181100"/>
                  <a:gd name="connsiteX1" fmla="*/ 442436 w 742950"/>
                  <a:gd name="connsiteY1" fmla="*/ 9049 h 1181100"/>
                  <a:gd name="connsiteX2" fmla="*/ 442436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2436 w 742950"/>
                  <a:gd name="connsiteY9" fmla="*/ 997744 h 1181100"/>
                  <a:gd name="connsiteX10" fmla="*/ 442436 w 742950"/>
                  <a:gd name="connsiteY10" fmla="*/ 999649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1484 w 742950"/>
                  <a:gd name="connsiteY13" fmla="*/ 437674 h 1181100"/>
                  <a:gd name="connsiteX14" fmla="*/ 604361 w 742950"/>
                  <a:gd name="connsiteY14" fmla="*/ 587216 h 1181100"/>
                  <a:gd name="connsiteX15" fmla="*/ 644366 w 742950"/>
                  <a:gd name="connsiteY15" fmla="*/ 861536 h 1181100"/>
                  <a:gd name="connsiteX16" fmla="*/ 694849 w 742950"/>
                  <a:gd name="connsiteY16" fmla="*/ 598646 h 1181100"/>
                  <a:gd name="connsiteX17" fmla="*/ 631031 w 742950"/>
                  <a:gd name="connsiteY17" fmla="*/ 297656 h 1181100"/>
                  <a:gd name="connsiteX18" fmla="*/ 630079 w 742950"/>
                  <a:gd name="connsiteY18" fmla="*/ 531971 h 1181100"/>
                  <a:gd name="connsiteX19" fmla="*/ 441484 w 742950"/>
                  <a:gd name="connsiteY19" fmla="*/ 268129 h 1181100"/>
                  <a:gd name="connsiteX20" fmla="*/ 441484 w 742950"/>
                  <a:gd name="connsiteY20" fmla="*/ 200501 h 1181100"/>
                  <a:gd name="connsiteX21" fmla="*/ 605314 w 742950"/>
                  <a:gd name="connsiteY21" fmla="*/ 350996 h 1181100"/>
                  <a:gd name="connsiteX22" fmla="*/ 681514 w 742950"/>
                  <a:gd name="connsiteY22" fmla="*/ 583406 h 1181100"/>
                  <a:gd name="connsiteX23" fmla="*/ 630079 w 742950"/>
                  <a:gd name="connsiteY23" fmla="*/ 53197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2950" h="1181100">
                    <a:moveTo>
                      <a:pt x="631031" y="297656"/>
                    </a:move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1484" y="437674"/>
                    </a:lnTo>
                    <a:cubicBezTo>
                      <a:pt x="469106" y="480536"/>
                      <a:pt x="517684" y="521494"/>
                      <a:pt x="604361" y="587216"/>
                    </a:cubicBezTo>
                    <a:cubicBezTo>
                      <a:pt x="777716" y="716756"/>
                      <a:pt x="644366" y="861536"/>
                      <a:pt x="644366" y="861536"/>
                    </a:cubicBezTo>
                    <a:cubicBezTo>
                      <a:pt x="736759" y="816769"/>
                      <a:pt x="781526" y="699611"/>
                      <a:pt x="694849" y="598646"/>
                    </a:cubicBezTo>
                    <a:cubicBezTo>
                      <a:pt x="768191" y="530066"/>
                      <a:pt x="771049" y="391001"/>
                      <a:pt x="631031" y="297656"/>
                    </a:cubicBezTo>
                    <a:close/>
                    <a:moveTo>
                      <a:pt x="630079" y="531971"/>
                    </a:moveTo>
                    <a:cubicBezTo>
                      <a:pt x="479584" y="431006"/>
                      <a:pt x="446246" y="296704"/>
                      <a:pt x="441484" y="268129"/>
                    </a:cubicBezTo>
                    <a:lnTo>
                      <a:pt x="441484" y="200501"/>
                    </a:lnTo>
                    <a:cubicBezTo>
                      <a:pt x="469106" y="243364"/>
                      <a:pt x="516731" y="285274"/>
                      <a:pt x="605314" y="350996"/>
                    </a:cubicBezTo>
                    <a:cubicBezTo>
                      <a:pt x="719614" y="435769"/>
                      <a:pt x="705326" y="532924"/>
                      <a:pt x="681514" y="583406"/>
                    </a:cubicBezTo>
                    <a:cubicBezTo>
                      <a:pt x="666274" y="569119"/>
                      <a:pt x="650081" y="545306"/>
                      <a:pt x="630079" y="5319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5C2795-A852-49E1-A8E5-FE557E974108}"/>
                  </a:ext>
                </a:extLst>
              </p:cNvPr>
              <p:cNvSpPr/>
              <p:nvPr/>
            </p:nvSpPr>
            <p:spPr>
              <a:xfrm>
                <a:off x="3683062" y="2735336"/>
                <a:ext cx="98427" cy="84196"/>
              </a:xfrm>
              <a:custGeom>
                <a:avLst/>
                <a:gdLst>
                  <a:gd name="connsiteX0" fmla="*/ 398622 w 790575"/>
                  <a:gd name="connsiteY0" fmla="*/ 114776 h 676275"/>
                  <a:gd name="connsiteX1" fmla="*/ 682466 w 790575"/>
                  <a:gd name="connsiteY1" fmla="*/ 341471 h 676275"/>
                  <a:gd name="connsiteX2" fmla="*/ 398622 w 790575"/>
                  <a:gd name="connsiteY2" fmla="*/ 568166 h 676275"/>
                  <a:gd name="connsiteX3" fmla="*/ 114776 w 790575"/>
                  <a:gd name="connsiteY3" fmla="*/ 341471 h 676275"/>
                  <a:gd name="connsiteX4" fmla="*/ 398622 w 790575"/>
                  <a:gd name="connsiteY4" fmla="*/ 114776 h 676275"/>
                  <a:gd name="connsiteX5" fmla="*/ 398622 w 790575"/>
                  <a:gd name="connsiteY5" fmla="*/ 7144 h 676275"/>
                  <a:gd name="connsiteX6" fmla="*/ 7144 w 790575"/>
                  <a:gd name="connsiteY6" fmla="*/ 341471 h 676275"/>
                  <a:gd name="connsiteX7" fmla="*/ 398622 w 790575"/>
                  <a:gd name="connsiteY7" fmla="*/ 675799 h 676275"/>
                  <a:gd name="connsiteX8" fmla="*/ 790099 w 790575"/>
                  <a:gd name="connsiteY8" fmla="*/ 341471 h 676275"/>
                  <a:gd name="connsiteX9" fmla="*/ 398622 w 790575"/>
                  <a:gd name="connsiteY9" fmla="*/ 7144 h 676275"/>
                  <a:gd name="connsiteX10" fmla="*/ 398622 w 790575"/>
                  <a:gd name="connsiteY10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575" h="676275">
                    <a:moveTo>
                      <a:pt x="398622" y="114776"/>
                    </a:moveTo>
                    <a:cubicBezTo>
                      <a:pt x="560547" y="114776"/>
                      <a:pt x="682466" y="216694"/>
                      <a:pt x="682466" y="341471"/>
                    </a:cubicBezTo>
                    <a:cubicBezTo>
                      <a:pt x="682466" y="466249"/>
                      <a:pt x="560547" y="568166"/>
                      <a:pt x="398622" y="568166"/>
                    </a:cubicBezTo>
                    <a:cubicBezTo>
                      <a:pt x="236697" y="568166"/>
                      <a:pt x="114776" y="466249"/>
                      <a:pt x="114776" y="341471"/>
                    </a:cubicBezTo>
                    <a:cubicBezTo>
                      <a:pt x="113824" y="216694"/>
                      <a:pt x="236697" y="114776"/>
                      <a:pt x="398622" y="114776"/>
                    </a:cubicBezTo>
                    <a:moveTo>
                      <a:pt x="398622" y="7144"/>
                    </a:moveTo>
                    <a:cubicBezTo>
                      <a:pt x="176689" y="7144"/>
                      <a:pt x="7144" y="156686"/>
                      <a:pt x="7144" y="341471"/>
                    </a:cubicBezTo>
                    <a:cubicBezTo>
                      <a:pt x="7144" y="526256"/>
                      <a:pt x="177641" y="675799"/>
                      <a:pt x="398622" y="675799"/>
                    </a:cubicBezTo>
                    <a:cubicBezTo>
                      <a:pt x="620554" y="675799"/>
                      <a:pt x="790099" y="526256"/>
                      <a:pt x="790099" y="341471"/>
                    </a:cubicBezTo>
                    <a:cubicBezTo>
                      <a:pt x="790099" y="156686"/>
                      <a:pt x="619601" y="7144"/>
                      <a:pt x="398622" y="7144"/>
                    </a:cubicBezTo>
                    <a:lnTo>
                      <a:pt x="398622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607A001-1371-4025-93F9-210EE6DFB9FC}"/>
                  </a:ext>
                </a:extLst>
              </p:cNvPr>
              <p:cNvSpPr/>
              <p:nvPr/>
            </p:nvSpPr>
            <p:spPr>
              <a:xfrm>
                <a:off x="2748418" y="308652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80CFC9-E953-44D8-8B7D-D32A81B757B9}"/>
                  </a:ext>
                </a:extLst>
              </p:cNvPr>
              <p:cNvSpPr/>
              <p:nvPr/>
            </p:nvSpPr>
            <p:spPr>
              <a:xfrm rot="1970394">
                <a:off x="4284386" y="2508147"/>
                <a:ext cx="178005" cy="286902"/>
              </a:xfrm>
              <a:custGeom>
                <a:avLst/>
                <a:gdLst>
                  <a:gd name="connsiteX0" fmla="*/ 657701 w 809625"/>
                  <a:gd name="connsiteY0" fmla="*/ 150019 h 1304925"/>
                  <a:gd name="connsiteX1" fmla="*/ 392906 w 809625"/>
                  <a:gd name="connsiteY1" fmla="*/ 322421 h 1304925"/>
                  <a:gd name="connsiteX2" fmla="*/ 403384 w 809625"/>
                  <a:gd name="connsiteY2" fmla="*/ 260509 h 1304925"/>
                  <a:gd name="connsiteX3" fmla="*/ 205264 w 809625"/>
                  <a:gd name="connsiteY3" fmla="*/ 62389 h 1304925"/>
                  <a:gd name="connsiteX4" fmla="*/ 7144 w 809625"/>
                  <a:gd name="connsiteY4" fmla="*/ 260509 h 1304925"/>
                  <a:gd name="connsiteX5" fmla="*/ 8096 w 809625"/>
                  <a:gd name="connsiteY5" fmla="*/ 282416 h 1304925"/>
                  <a:gd name="connsiteX6" fmla="*/ 28099 w 809625"/>
                  <a:gd name="connsiteY6" fmla="*/ 369094 h 1304925"/>
                  <a:gd name="connsiteX7" fmla="*/ 251936 w 809625"/>
                  <a:gd name="connsiteY7" fmla="*/ 466249 h 1304925"/>
                  <a:gd name="connsiteX8" fmla="*/ 593884 w 809625"/>
                  <a:gd name="connsiteY8" fmla="*/ 334804 h 1304925"/>
                  <a:gd name="connsiteX9" fmla="*/ 353854 w 809625"/>
                  <a:gd name="connsiteY9" fmla="*/ 1273016 h 1304925"/>
                  <a:gd name="connsiteX10" fmla="*/ 457676 w 809625"/>
                  <a:gd name="connsiteY10" fmla="*/ 1300639 h 1304925"/>
                  <a:gd name="connsiteX11" fmla="*/ 804386 w 809625"/>
                  <a:gd name="connsiteY11" fmla="*/ 7144 h 1304925"/>
                  <a:gd name="connsiteX12" fmla="*/ 657701 w 809625"/>
                  <a:gd name="connsiteY12" fmla="*/ 150019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9625" h="1304925">
                    <a:moveTo>
                      <a:pt x="657701" y="150019"/>
                    </a:moveTo>
                    <a:cubicBezTo>
                      <a:pt x="656749" y="150971"/>
                      <a:pt x="568167" y="260509"/>
                      <a:pt x="392906" y="322421"/>
                    </a:cubicBezTo>
                    <a:cubicBezTo>
                      <a:pt x="399574" y="302419"/>
                      <a:pt x="403384" y="282416"/>
                      <a:pt x="403384" y="260509"/>
                    </a:cubicBezTo>
                    <a:cubicBezTo>
                      <a:pt x="403384" y="150971"/>
                      <a:pt x="314801" y="62389"/>
                      <a:pt x="205264" y="62389"/>
                    </a:cubicBezTo>
                    <a:cubicBezTo>
                      <a:pt x="95726" y="62389"/>
                      <a:pt x="7144" y="150971"/>
                      <a:pt x="7144" y="260509"/>
                    </a:cubicBezTo>
                    <a:cubicBezTo>
                      <a:pt x="7144" y="268129"/>
                      <a:pt x="8096" y="275749"/>
                      <a:pt x="8096" y="282416"/>
                    </a:cubicBezTo>
                    <a:cubicBezTo>
                      <a:pt x="8096" y="311944"/>
                      <a:pt x="14764" y="342424"/>
                      <a:pt x="28099" y="369094"/>
                    </a:cubicBezTo>
                    <a:cubicBezTo>
                      <a:pt x="46196" y="404336"/>
                      <a:pt x="104299" y="484346"/>
                      <a:pt x="251936" y="466249"/>
                    </a:cubicBezTo>
                    <a:cubicBezTo>
                      <a:pt x="403384" y="447199"/>
                      <a:pt x="507206" y="389096"/>
                      <a:pt x="593884" y="334804"/>
                    </a:cubicBezTo>
                    <a:lnTo>
                      <a:pt x="353854" y="1273016"/>
                    </a:lnTo>
                    <a:lnTo>
                      <a:pt x="457676" y="1300639"/>
                    </a:lnTo>
                    <a:lnTo>
                      <a:pt x="804386" y="7144"/>
                    </a:lnTo>
                    <a:lnTo>
                      <a:pt x="657701" y="1500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581407-451A-494C-9BAE-D3FEA5B45E51}"/>
                  </a:ext>
                </a:extLst>
              </p:cNvPr>
              <p:cNvGrpSpPr/>
              <p:nvPr/>
            </p:nvGrpSpPr>
            <p:grpSpPr>
              <a:xfrm>
                <a:off x="3796502" y="2925638"/>
                <a:ext cx="227698" cy="212588"/>
                <a:chOff x="3081888" y="3373426"/>
                <a:chExt cx="1571111" cy="1466850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5091FCD-4C8E-40AA-AEAF-7C03CB2BDE7B}"/>
                    </a:ext>
                  </a:extLst>
                </p:cNvPr>
                <p:cNvSpPr/>
                <p:nvPr/>
              </p:nvSpPr>
              <p:spPr>
                <a:xfrm>
                  <a:off x="4376774" y="3684380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277654 h 276225"/>
                    <a:gd name="connsiteX1" fmla="*/ 277654 w 276225"/>
                    <a:gd name="connsiteY1" fmla="*/ 142399 h 276225"/>
                    <a:gd name="connsiteX2" fmla="*/ 142399 w 276225"/>
                    <a:gd name="connsiteY2" fmla="*/ 7144 h 276225"/>
                    <a:gd name="connsiteX3" fmla="*/ 7144 w 276225"/>
                    <a:gd name="connsiteY3" fmla="*/ 142399 h 276225"/>
                    <a:gd name="connsiteX4" fmla="*/ 142399 w 276225"/>
                    <a:gd name="connsiteY4" fmla="*/ 27765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277654"/>
                      </a:moveTo>
                      <a:cubicBezTo>
                        <a:pt x="216694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ubicBezTo>
                        <a:pt x="67151" y="7144"/>
                        <a:pt x="7144" y="67151"/>
                        <a:pt x="7144" y="142399"/>
                      </a:cubicBezTo>
                      <a:cubicBezTo>
                        <a:pt x="8096" y="216694"/>
                        <a:pt x="68104" y="277654"/>
                        <a:pt x="142399" y="2776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BFF58EB-45F9-4C89-8026-38593F8DF0D7}"/>
                    </a:ext>
                  </a:extLst>
                </p:cNvPr>
                <p:cNvSpPr/>
                <p:nvPr/>
              </p:nvSpPr>
              <p:spPr>
                <a:xfrm>
                  <a:off x="4376774" y="4124435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7144 h 276225"/>
                    <a:gd name="connsiteX1" fmla="*/ 7144 w 276225"/>
                    <a:gd name="connsiteY1" fmla="*/ 142399 h 276225"/>
                    <a:gd name="connsiteX2" fmla="*/ 142399 w 276225"/>
                    <a:gd name="connsiteY2" fmla="*/ 277654 h 276225"/>
                    <a:gd name="connsiteX3" fmla="*/ 277654 w 276225"/>
                    <a:gd name="connsiteY3" fmla="*/ 142399 h 276225"/>
                    <a:gd name="connsiteX4" fmla="*/ 142399 w 276225"/>
                    <a:gd name="connsiteY4" fmla="*/ 714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7144"/>
                      </a:moveTo>
                      <a:cubicBezTo>
                        <a:pt x="68104" y="7144"/>
                        <a:pt x="7144" y="67151"/>
                        <a:pt x="7144" y="142399"/>
                      </a:cubicBezTo>
                      <a:cubicBezTo>
                        <a:pt x="7144" y="216694"/>
                        <a:pt x="67151" y="277654"/>
                        <a:pt x="142399" y="277654"/>
                      </a:cubicBezTo>
                      <a:cubicBezTo>
                        <a:pt x="217646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36C6198C-211D-480B-B188-FBEE0E48E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1888" y="3373426"/>
                  <a:ext cx="1247775" cy="1466850"/>
                </a:xfrm>
                <a:prstGeom prst="rect">
                  <a:avLst/>
                </a:prstGeom>
              </p:spPr>
            </p:pic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CBB3D85-CB4F-4383-A771-CDF41BB58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80711" y="2711219"/>
                <a:ext cx="177523" cy="499563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6B120F-28DD-4683-807E-EEA4B54A7492}"/>
                  </a:ext>
                </a:extLst>
              </p:cNvPr>
              <p:cNvSpPr/>
              <p:nvPr/>
            </p:nvSpPr>
            <p:spPr>
              <a:xfrm>
                <a:off x="3774015" y="2379258"/>
                <a:ext cx="98426" cy="251534"/>
              </a:xfrm>
              <a:custGeom>
                <a:avLst/>
                <a:gdLst>
                  <a:gd name="connsiteX0" fmla="*/ 6304 w 457699"/>
                  <a:gd name="connsiteY0" fmla="*/ 1169508 h 1169675"/>
                  <a:gd name="connsiteX1" fmla="*/ 1681 w 457699"/>
                  <a:gd name="connsiteY1" fmla="*/ 1164884 h 1169675"/>
                  <a:gd name="connsiteX2" fmla="*/ 1681 w 457699"/>
                  <a:gd name="connsiteY2" fmla="*/ 1134371 h 1169675"/>
                  <a:gd name="connsiteX3" fmla="*/ 1681 w 457699"/>
                  <a:gd name="connsiteY3" fmla="*/ 1115416 h 1169675"/>
                  <a:gd name="connsiteX4" fmla="*/ 5842 w 457699"/>
                  <a:gd name="connsiteY4" fmla="*/ 6304 h 1169675"/>
                  <a:gd name="connsiteX5" fmla="*/ 10465 w 457699"/>
                  <a:gd name="connsiteY5" fmla="*/ 1681 h 1169675"/>
                  <a:gd name="connsiteX6" fmla="*/ 70567 w 457699"/>
                  <a:gd name="connsiteY6" fmla="*/ 1681 h 1169675"/>
                  <a:gd name="connsiteX7" fmla="*/ 75190 w 457699"/>
                  <a:gd name="connsiteY7" fmla="*/ 6304 h 1169675"/>
                  <a:gd name="connsiteX8" fmla="*/ 71492 w 457699"/>
                  <a:gd name="connsiteY8" fmla="*/ 832012 h 1169675"/>
                  <a:gd name="connsiteX9" fmla="*/ 131131 w 457699"/>
                  <a:gd name="connsiteY9" fmla="*/ 774222 h 1169675"/>
                  <a:gd name="connsiteX10" fmla="*/ 261969 w 457699"/>
                  <a:gd name="connsiteY10" fmla="*/ 734924 h 1169675"/>
                  <a:gd name="connsiteX11" fmla="*/ 444586 w 457699"/>
                  <a:gd name="connsiteY11" fmla="*/ 844957 h 1169675"/>
                  <a:gd name="connsiteX12" fmla="*/ 301266 w 457699"/>
                  <a:gd name="connsiteY12" fmla="*/ 1140844 h 1169675"/>
                  <a:gd name="connsiteX13" fmla="*/ 109402 w 457699"/>
                  <a:gd name="connsiteY13" fmla="*/ 1169970 h 1169675"/>
                  <a:gd name="connsiteX14" fmla="*/ 109402 w 457699"/>
                  <a:gd name="connsiteY14" fmla="*/ 1169970 h 1169675"/>
                  <a:gd name="connsiteX15" fmla="*/ 82125 w 457699"/>
                  <a:gd name="connsiteY15" fmla="*/ 1169970 h 1169675"/>
                  <a:gd name="connsiteX16" fmla="*/ 62708 w 457699"/>
                  <a:gd name="connsiteY16" fmla="*/ 1169970 h 1169675"/>
                  <a:gd name="connsiteX17" fmla="*/ 37742 w 457699"/>
                  <a:gd name="connsiteY17" fmla="*/ 1170895 h 1169675"/>
                  <a:gd name="connsiteX18" fmla="*/ 37280 w 457699"/>
                  <a:gd name="connsiteY18" fmla="*/ 1170895 h 1169675"/>
                  <a:gd name="connsiteX19" fmla="*/ 6304 w 457699"/>
                  <a:gd name="connsiteY19" fmla="*/ 1169508 h 1169675"/>
                  <a:gd name="connsiteX20" fmla="*/ 101543 w 457699"/>
                  <a:gd name="connsiteY20" fmla="*/ 1098772 h 1169675"/>
                  <a:gd name="connsiteX21" fmla="*/ 272602 w 457699"/>
                  <a:gd name="connsiteY21" fmla="*/ 1074732 h 1169675"/>
                  <a:gd name="connsiteX22" fmla="*/ 376625 w 457699"/>
                  <a:gd name="connsiteY22" fmla="*/ 872697 h 1169675"/>
                  <a:gd name="connsiteX23" fmla="*/ 262431 w 457699"/>
                  <a:gd name="connsiteY23" fmla="*/ 808896 h 1169675"/>
                  <a:gd name="connsiteX24" fmla="*/ 172740 w 457699"/>
                  <a:gd name="connsiteY24" fmla="*/ 835711 h 1169675"/>
                  <a:gd name="connsiteX25" fmla="*/ 76115 w 457699"/>
                  <a:gd name="connsiteY25" fmla="*/ 1098772 h 1169675"/>
                  <a:gd name="connsiteX26" fmla="*/ 81200 w 457699"/>
                  <a:gd name="connsiteY26" fmla="*/ 1098772 h 1169675"/>
                  <a:gd name="connsiteX27" fmla="*/ 101543 w 457699"/>
                  <a:gd name="connsiteY27" fmla="*/ 1098772 h 116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57699" h="1169675">
                    <a:moveTo>
                      <a:pt x="6304" y="1169508"/>
                    </a:moveTo>
                    <a:lnTo>
                      <a:pt x="1681" y="1164884"/>
                    </a:lnTo>
                    <a:lnTo>
                      <a:pt x="1681" y="1134371"/>
                    </a:lnTo>
                    <a:cubicBezTo>
                      <a:pt x="1681" y="1127899"/>
                      <a:pt x="1681" y="1121888"/>
                      <a:pt x="1681" y="1115416"/>
                    </a:cubicBezTo>
                    <a:lnTo>
                      <a:pt x="5842" y="6304"/>
                    </a:lnTo>
                    <a:lnTo>
                      <a:pt x="10465" y="1681"/>
                    </a:lnTo>
                    <a:lnTo>
                      <a:pt x="70567" y="1681"/>
                    </a:lnTo>
                    <a:lnTo>
                      <a:pt x="75190" y="6304"/>
                    </a:lnTo>
                    <a:lnTo>
                      <a:pt x="71492" y="832012"/>
                    </a:lnTo>
                    <a:cubicBezTo>
                      <a:pt x="88135" y="808896"/>
                      <a:pt x="108015" y="789479"/>
                      <a:pt x="131131" y="774222"/>
                    </a:cubicBezTo>
                    <a:cubicBezTo>
                      <a:pt x="169504" y="748332"/>
                      <a:pt x="214812" y="734924"/>
                      <a:pt x="261969" y="734924"/>
                    </a:cubicBezTo>
                    <a:cubicBezTo>
                      <a:pt x="346111" y="734924"/>
                      <a:pt x="418234" y="778383"/>
                      <a:pt x="444586" y="844957"/>
                    </a:cubicBezTo>
                    <a:cubicBezTo>
                      <a:pt x="488044" y="953603"/>
                      <a:pt x="422394" y="1089063"/>
                      <a:pt x="301266" y="1140844"/>
                    </a:cubicBezTo>
                    <a:cubicBezTo>
                      <a:pt x="241164" y="1166734"/>
                      <a:pt x="167192" y="1169970"/>
                      <a:pt x="109402" y="1169970"/>
                    </a:cubicBezTo>
                    <a:cubicBezTo>
                      <a:pt x="109402" y="1169970"/>
                      <a:pt x="109402" y="1169970"/>
                      <a:pt x="109402" y="1169970"/>
                    </a:cubicBezTo>
                    <a:cubicBezTo>
                      <a:pt x="99693" y="1169970"/>
                      <a:pt x="90447" y="1169970"/>
                      <a:pt x="82125" y="1169970"/>
                    </a:cubicBezTo>
                    <a:cubicBezTo>
                      <a:pt x="75190" y="1169970"/>
                      <a:pt x="68718" y="1169970"/>
                      <a:pt x="62708" y="1169970"/>
                    </a:cubicBezTo>
                    <a:cubicBezTo>
                      <a:pt x="46989" y="1169970"/>
                      <a:pt x="37742" y="1170895"/>
                      <a:pt x="37742" y="1170895"/>
                    </a:cubicBezTo>
                    <a:lnTo>
                      <a:pt x="37280" y="1170895"/>
                    </a:lnTo>
                    <a:lnTo>
                      <a:pt x="6304" y="1169508"/>
                    </a:lnTo>
                    <a:close/>
                    <a:moveTo>
                      <a:pt x="101543" y="1098772"/>
                    </a:moveTo>
                    <a:cubicBezTo>
                      <a:pt x="158408" y="1098772"/>
                      <a:pt x="223133" y="1095998"/>
                      <a:pt x="272602" y="1074732"/>
                    </a:cubicBezTo>
                    <a:cubicBezTo>
                      <a:pt x="356745" y="1038670"/>
                      <a:pt x="405289" y="944357"/>
                      <a:pt x="376625" y="872697"/>
                    </a:cubicBezTo>
                    <a:cubicBezTo>
                      <a:pt x="361368" y="833862"/>
                      <a:pt x="316060" y="808896"/>
                      <a:pt x="262431" y="808896"/>
                    </a:cubicBezTo>
                    <a:cubicBezTo>
                      <a:pt x="230068" y="808896"/>
                      <a:pt x="198168" y="818605"/>
                      <a:pt x="172740" y="835711"/>
                    </a:cubicBezTo>
                    <a:cubicBezTo>
                      <a:pt x="109864" y="877320"/>
                      <a:pt x="80276" y="958689"/>
                      <a:pt x="76115" y="1098772"/>
                    </a:cubicBezTo>
                    <a:cubicBezTo>
                      <a:pt x="77964" y="1098772"/>
                      <a:pt x="79351" y="1098772"/>
                      <a:pt x="81200" y="1098772"/>
                    </a:cubicBezTo>
                    <a:lnTo>
                      <a:pt x="101543" y="1098772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67509D-5401-49D0-913B-497F02A11A95}"/>
                  </a:ext>
                </a:extLst>
              </p:cNvPr>
              <p:cNvSpPr/>
              <p:nvPr/>
            </p:nvSpPr>
            <p:spPr>
              <a:xfrm>
                <a:off x="4074313" y="2236548"/>
                <a:ext cx="194243" cy="215981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A7C1BA2-852D-44CD-B92E-BD2AEEDB5B7A}"/>
                  </a:ext>
                </a:extLst>
              </p:cNvPr>
              <p:cNvSpPr/>
              <p:nvPr/>
            </p:nvSpPr>
            <p:spPr>
              <a:xfrm>
                <a:off x="3287633" y="2684033"/>
                <a:ext cx="177523" cy="196680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6AEED-9F47-450F-AAF2-A329D9D961C3}"/>
                  </a:ext>
                </a:extLst>
              </p:cNvPr>
              <p:cNvSpPr/>
              <p:nvPr/>
            </p:nvSpPr>
            <p:spPr>
              <a:xfrm>
                <a:off x="4217089" y="2880713"/>
                <a:ext cx="98710" cy="156924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621DF7-1E60-40B9-B2E7-588ACC0D7090}"/>
                  </a:ext>
                </a:extLst>
              </p:cNvPr>
              <p:cNvSpPr/>
              <p:nvPr/>
            </p:nvSpPr>
            <p:spPr>
              <a:xfrm>
                <a:off x="4467624" y="2757820"/>
                <a:ext cx="137599" cy="152998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C7564E-3E26-4354-BB66-878AA8590171}"/>
                  </a:ext>
                </a:extLst>
              </p:cNvPr>
              <p:cNvSpPr/>
              <p:nvPr/>
            </p:nvSpPr>
            <p:spPr>
              <a:xfrm rot="14875983">
                <a:off x="4136800" y="2023714"/>
                <a:ext cx="122598" cy="135828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0E75057-FF22-4DD6-B3A9-1199285A3C31}"/>
                  </a:ext>
                </a:extLst>
              </p:cNvPr>
              <p:cNvSpPr/>
              <p:nvPr/>
            </p:nvSpPr>
            <p:spPr>
              <a:xfrm rot="1246659">
                <a:off x="4672027" y="2415605"/>
                <a:ext cx="67785" cy="178838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942C9AF-40CE-41EE-B1FA-3DD681A31FEA}"/>
                  </a:ext>
                </a:extLst>
              </p:cNvPr>
              <p:cNvSpPr/>
              <p:nvPr/>
            </p:nvSpPr>
            <p:spPr>
              <a:xfrm rot="1759466">
                <a:off x="3459829" y="2843377"/>
                <a:ext cx="132590" cy="210786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4D9A983-AEB0-4F03-A0E6-24F4135EBB46}"/>
                  </a:ext>
                </a:extLst>
              </p:cNvPr>
              <p:cNvSpPr/>
              <p:nvPr/>
            </p:nvSpPr>
            <p:spPr>
              <a:xfrm rot="1204998">
                <a:off x="3652284" y="219238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F2FF37C7-7CFD-4681-B0DD-AACAC69B9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85531">
                <a:off x="4414166" y="2100521"/>
                <a:ext cx="134344" cy="378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125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Arial Unicode MS</vt:lpstr>
      <vt:lpstr>微軟正黑體</vt:lpstr>
      <vt:lpstr>標楷體</vt:lpstr>
      <vt:lpstr>AR JULIAN</vt:lpstr>
      <vt:lpstr>Arial</vt:lpstr>
      <vt:lpstr>Calibri</vt:lpstr>
      <vt:lpstr>Castellar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薇 黎</cp:lastModifiedBy>
  <cp:revision>144</cp:revision>
  <dcterms:created xsi:type="dcterms:W3CDTF">2018-04-24T17:14:44Z</dcterms:created>
  <dcterms:modified xsi:type="dcterms:W3CDTF">2020-03-12T14:28:09Z</dcterms:modified>
</cp:coreProperties>
</file>