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6BF439-EA46-4C07-80AB-FC4189AC4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8C3C15-9B40-481D-938B-480B32C35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108C34-BA15-432F-A443-FE78BC91F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9EA9-6236-482C-8ED2-24ECCE06842B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81A3E1-1378-4492-8A72-1473B4AB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28ED77-1653-4621-9390-5BDE9A96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B94-CE02-4CC0-9B3B-506778A998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17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DAF70-9F81-45F2-8674-8B5EDDD4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2D7C7E7-D5CB-4059-9507-63A8F2DE4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AA9E06-DCAC-489B-940E-423121D4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9EA9-6236-482C-8ED2-24ECCE06842B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441DF3-68BE-4A36-B84E-3A583CEA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20CE13-AEE3-467E-86DE-65AF1FD5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B94-CE02-4CC0-9B3B-506778A998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05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218D79B-3A3C-47B9-B87E-6166B4383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4E0103-B1EA-4A58-A98D-7FEAAB73D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094246-1261-4B37-A849-5ED2023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9EA9-6236-482C-8ED2-24ECCE06842B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F2CD22-DEBE-4AF2-BABF-45B93FEF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44FDA5-5E7C-4490-B7A6-9E55C08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B94-CE02-4CC0-9B3B-506778A998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21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BA7133-5F96-489B-9F11-7CC84E4F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778E8D-2E99-41CB-8566-8DCB3F965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E8DE13-726F-4D19-8C1F-361E0C92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9EA9-6236-482C-8ED2-24ECCE06842B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487971-E4CB-49E0-A167-608394AC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576BD1-1E5A-4419-9CCF-5722E8A9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B94-CE02-4CC0-9B3B-506778A998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54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0C551-A988-4F64-A8B7-C0E0FDFC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BB9882-44CC-4644-BC14-DF10221D2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4ECB89-02A0-4E52-8EE9-40164F40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9EA9-6236-482C-8ED2-24ECCE06842B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414EAB-6C36-4164-AA07-DA42CE08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4DD0EA-D769-4870-93E2-C3B6DD6B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B94-CE02-4CC0-9B3B-506778A998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61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E98853-A5FA-4DBB-80D0-4987B5B0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1A6823-5F4A-4144-8771-C8CC26B02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0EE8F2-3493-47F5-8D81-710274235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81B7B8-1DC7-4C0F-8266-01B3C70B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9EA9-6236-482C-8ED2-24ECCE06842B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5793FF-25FE-4C8F-B4E9-70881B19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8C37F2-2301-4192-8720-426BA2DF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B94-CE02-4CC0-9B3B-506778A998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68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47C84B-E031-4C4C-850B-BF7483BD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2BBC08-57E7-43AA-B4CB-5E5C0DD7C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6A1EABB-9090-4616-B46E-4438BD0EC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C0C5DB-5DDC-4CE4-B841-72C5F84EB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C53FE27-DA19-47EF-86C4-6180808B5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CDD610E-F48E-46EC-94BC-85F26E86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9EA9-6236-482C-8ED2-24ECCE06842B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6E6C810-7AA2-4ABE-989F-F3618CC9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A0BDC32-E983-4B42-9C89-51350956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B94-CE02-4CC0-9B3B-506778A998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89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F02964-EA7E-46CB-B406-EB8369A9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5CE7B9B-E01A-44FA-90C1-B59F1966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9EA9-6236-482C-8ED2-24ECCE06842B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D28CBD0-4169-4962-8819-A483AD52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810D80A-8FC8-46B8-8ED1-6B0E4906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B94-CE02-4CC0-9B3B-506778A998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76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E97B4D-5124-47A8-8AA6-7601BF8BF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9EA9-6236-482C-8ED2-24ECCE06842B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5B7DFFD-975B-4FEF-A4EE-3F5400E8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A15981-8287-46F9-9B06-E4EB1582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B94-CE02-4CC0-9B3B-506778A998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45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D6AA06-7932-46A0-AFB8-FAD71258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EAE3A8-A6F5-4F5C-9B28-0901DF086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CC9496-3EE5-42C5-95C6-1CF5D8D5B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2465F1-202C-4109-B98F-8BB561440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9EA9-6236-482C-8ED2-24ECCE06842B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37C7BE-6C3E-482B-B754-C962D2614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A1CF3A-B543-42B4-8A8A-A4957D0E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B94-CE02-4CC0-9B3B-506778A998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43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99C85B-7D8E-43AC-BB2A-A298001C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3E85DE-7185-4114-9C8F-6B5E0C4C5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D65D66-1706-45DA-AC07-FFB4440FF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B53E50-BF0B-4500-A248-2D627935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9EA9-6236-482C-8ED2-24ECCE06842B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0A32F1-C779-45F7-AD17-EE23E0CC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7A6CB1-8849-4550-B947-C7C59DC4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B94-CE02-4CC0-9B3B-506778A998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37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638B395-1639-4373-8B84-9C1FB3F14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1C3632-A3D6-4EC0-98FB-CBE9EC84E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C35758-E132-40D0-B72B-E173673A2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9EA9-6236-482C-8ED2-24ECCE06842B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0AAA7F-9330-4719-8C61-8D9DD5538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907F6C-58E8-4BCE-BEBF-3AF88F7B9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0CB94-CE02-4CC0-9B3B-506778A998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79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61393F42-8411-4EBC-9348-266D18BECBE5}"/>
              </a:ext>
            </a:extLst>
          </p:cNvPr>
          <p:cNvSpPr/>
          <p:nvPr/>
        </p:nvSpPr>
        <p:spPr>
          <a:xfrm>
            <a:off x="637563" y="402671"/>
            <a:ext cx="1619076" cy="1333850"/>
          </a:xfrm>
          <a:prstGeom prst="ellipse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words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92BB7C08-06B3-4CEB-ABA8-95BE15E847E6}"/>
              </a:ext>
            </a:extLst>
          </p:cNvPr>
          <p:cNvSpPr/>
          <p:nvPr/>
        </p:nvSpPr>
        <p:spPr>
          <a:xfrm>
            <a:off x="2803321" y="402671"/>
            <a:ext cx="1978404" cy="1333850"/>
          </a:xfrm>
          <a:prstGeom prst="ellipse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zero crossing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98B2BA8-ADAB-4BB6-B436-25B23B337D47}"/>
              </a:ext>
            </a:extLst>
          </p:cNvPr>
          <p:cNvSpPr/>
          <p:nvPr/>
        </p:nvSpPr>
        <p:spPr>
          <a:xfrm>
            <a:off x="5415093" y="382912"/>
            <a:ext cx="2420223" cy="1333850"/>
          </a:xfrm>
          <a:prstGeom prst="ellipse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DTW</a:t>
            </a:r>
          </a:p>
          <a:p>
            <a:pPr algn="ctr"/>
            <a:r>
              <a:rPr lang="en-US" altLang="zh-TW" sz="2800" dirty="0"/>
              <a:t>(Yes or No)</a:t>
            </a:r>
            <a:endParaRPr lang="zh-TW" altLang="en-US" sz="28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0987AAA-BA91-43B8-8106-435AE617D2D0}"/>
              </a:ext>
            </a:extLst>
          </p:cNvPr>
          <p:cNvSpPr/>
          <p:nvPr/>
        </p:nvSpPr>
        <p:spPr>
          <a:xfrm>
            <a:off x="8777681" y="2202110"/>
            <a:ext cx="3165446" cy="1333850"/>
          </a:xfrm>
          <a:prstGeom prst="ellipse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rgbClr val="FF0000"/>
                </a:solidFill>
              </a:rPr>
              <a:t>Unsupervised</a:t>
            </a:r>
          </a:p>
          <a:p>
            <a:pPr algn="ctr"/>
            <a:r>
              <a:rPr lang="en-US" altLang="zh-TW" sz="2800">
                <a:solidFill>
                  <a:srgbClr val="FF0000"/>
                </a:solidFill>
              </a:rPr>
              <a:t>speech </a:t>
            </a:r>
            <a:r>
              <a:rPr lang="en-US" altLang="zh-TW" sz="2800" dirty="0">
                <a:solidFill>
                  <a:srgbClr val="FF0000"/>
                </a:solidFill>
              </a:rPr>
              <a:t>segmentation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BBB0E27A-4E01-4F86-B270-91D67CB9344A}"/>
              </a:ext>
            </a:extLst>
          </p:cNvPr>
          <p:cNvSpPr/>
          <p:nvPr/>
        </p:nvSpPr>
        <p:spPr>
          <a:xfrm>
            <a:off x="5796094" y="2202110"/>
            <a:ext cx="2302778" cy="1333850"/>
          </a:xfrm>
          <a:prstGeom prst="ellipse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phoneme</a:t>
            </a:r>
            <a:endParaRPr lang="zh-TW" altLang="en-US" sz="28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26FBF8F-3853-426C-81F6-BA50F22E8695}"/>
              </a:ext>
            </a:extLst>
          </p:cNvPr>
          <p:cNvSpPr/>
          <p:nvPr/>
        </p:nvSpPr>
        <p:spPr>
          <a:xfrm>
            <a:off x="8439323" y="317381"/>
            <a:ext cx="2253843" cy="1333850"/>
          </a:xfrm>
          <a:prstGeom prst="ellipse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pre-emphasis</a:t>
            </a:r>
            <a:endParaRPr lang="zh-TW" altLang="en-US" sz="28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3378BEDB-FC92-43D2-ACED-EB82A6C9248B}"/>
              </a:ext>
            </a:extLst>
          </p:cNvPr>
          <p:cNvSpPr/>
          <p:nvPr/>
        </p:nvSpPr>
        <p:spPr>
          <a:xfrm>
            <a:off x="2970926" y="2202110"/>
            <a:ext cx="2302778" cy="1333850"/>
          </a:xfrm>
          <a:prstGeom prst="ellipse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frame</a:t>
            </a:r>
            <a:endParaRPr lang="zh-TW" altLang="en-US" sz="28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5E46FDE0-4D38-4CCC-82FC-5DDF2AB485EA}"/>
              </a:ext>
            </a:extLst>
          </p:cNvPr>
          <p:cNvSpPr/>
          <p:nvPr/>
        </p:nvSpPr>
        <p:spPr>
          <a:xfrm>
            <a:off x="248873" y="2202110"/>
            <a:ext cx="2302778" cy="1333850"/>
          </a:xfrm>
          <a:prstGeom prst="ellipse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Hamming window</a:t>
            </a:r>
            <a:endParaRPr lang="zh-TW" altLang="en-US" sz="28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F30336C-EFE9-4F21-9B6B-459567B69D0E}"/>
              </a:ext>
            </a:extLst>
          </p:cNvPr>
          <p:cNvSpPr/>
          <p:nvPr/>
        </p:nvSpPr>
        <p:spPr>
          <a:xfrm>
            <a:off x="320179" y="3972189"/>
            <a:ext cx="1619076" cy="1333850"/>
          </a:xfrm>
          <a:prstGeom prst="ellipse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FFT</a:t>
            </a:r>
            <a:endParaRPr lang="zh-TW" altLang="en-US" sz="2800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FEFA1919-5B08-4F12-B911-80AB6B78A708}"/>
              </a:ext>
            </a:extLst>
          </p:cNvPr>
          <p:cNvSpPr/>
          <p:nvPr/>
        </p:nvSpPr>
        <p:spPr>
          <a:xfrm>
            <a:off x="2460770" y="3972189"/>
            <a:ext cx="1619076" cy="1333850"/>
          </a:xfrm>
          <a:prstGeom prst="ellipse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TBF</a:t>
            </a:r>
            <a:endParaRPr lang="zh-TW" altLang="en-US" sz="2800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69D8B5A1-1CBC-4AB7-A978-46F783201D7D}"/>
              </a:ext>
            </a:extLst>
          </p:cNvPr>
          <p:cNvSpPr/>
          <p:nvPr/>
        </p:nvSpPr>
        <p:spPr>
          <a:xfrm>
            <a:off x="4601361" y="3942826"/>
            <a:ext cx="2302778" cy="1333850"/>
          </a:xfrm>
          <a:prstGeom prst="ellipse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log transform</a:t>
            </a:r>
            <a:endParaRPr lang="zh-TW" altLang="en-US" sz="2800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8219168B-C05A-4C06-BF52-FDB399BFB2B6}"/>
              </a:ext>
            </a:extLst>
          </p:cNvPr>
          <p:cNvSpPr/>
          <p:nvPr/>
        </p:nvSpPr>
        <p:spPr>
          <a:xfrm>
            <a:off x="7289334" y="3872919"/>
            <a:ext cx="1619076" cy="1333850"/>
          </a:xfrm>
          <a:prstGeom prst="ellipse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DCT</a:t>
            </a:r>
            <a:endParaRPr lang="zh-TW" alt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DABC5E32-6452-4296-B9CA-EC32C56FF265}"/>
              </a:ext>
            </a:extLst>
          </p:cNvPr>
          <p:cNvSpPr/>
          <p:nvPr/>
        </p:nvSpPr>
        <p:spPr>
          <a:xfrm>
            <a:off x="9483753" y="3993162"/>
            <a:ext cx="1619076" cy="1333850"/>
          </a:xfrm>
          <a:prstGeom prst="ellipse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train</a:t>
            </a:r>
            <a:endParaRPr lang="zh-TW" altLang="en-US" sz="2800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0214B5E3-DFAC-43BB-B204-DAA3400318AA}"/>
              </a:ext>
            </a:extLst>
          </p:cNvPr>
          <p:cNvSpPr/>
          <p:nvPr/>
        </p:nvSpPr>
        <p:spPr>
          <a:xfrm>
            <a:off x="8000649" y="5327012"/>
            <a:ext cx="1619076" cy="1333850"/>
          </a:xfrm>
          <a:prstGeom prst="ellipse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model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E5E0DDF4-1876-4B21-BAAC-497FA8680C72}"/>
              </a:ext>
            </a:extLst>
          </p:cNvPr>
          <p:cNvSpPr/>
          <p:nvPr/>
        </p:nvSpPr>
        <p:spPr>
          <a:xfrm>
            <a:off x="9019913" y="4387444"/>
            <a:ext cx="352338" cy="3271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A8AB9426-5E1A-4944-B2D7-18D76B62CD70}"/>
              </a:ext>
            </a:extLst>
          </p:cNvPr>
          <p:cNvSpPr/>
          <p:nvPr/>
        </p:nvSpPr>
        <p:spPr>
          <a:xfrm>
            <a:off x="4883791" y="906010"/>
            <a:ext cx="352338" cy="3271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075B3411-9747-4A0A-9968-E1291E98F303}"/>
              </a:ext>
            </a:extLst>
          </p:cNvPr>
          <p:cNvSpPr/>
          <p:nvPr/>
        </p:nvSpPr>
        <p:spPr>
          <a:xfrm>
            <a:off x="7940180" y="828411"/>
            <a:ext cx="352338" cy="3271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214D2480-0CE8-4243-9036-194F241691DF}"/>
              </a:ext>
            </a:extLst>
          </p:cNvPr>
          <p:cNvSpPr/>
          <p:nvPr/>
        </p:nvSpPr>
        <p:spPr>
          <a:xfrm rot="3034902">
            <a:off x="9865940" y="1804512"/>
            <a:ext cx="352338" cy="3271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7B0B760A-2761-49FF-87FA-144436C95529}"/>
              </a:ext>
            </a:extLst>
          </p:cNvPr>
          <p:cNvSpPr/>
          <p:nvPr/>
        </p:nvSpPr>
        <p:spPr>
          <a:xfrm>
            <a:off x="4216166" y="4475528"/>
            <a:ext cx="352338" cy="3271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FE5E87C5-6A94-4587-BCC0-595BDCEBB641}"/>
              </a:ext>
            </a:extLst>
          </p:cNvPr>
          <p:cNvSpPr/>
          <p:nvPr/>
        </p:nvSpPr>
        <p:spPr>
          <a:xfrm>
            <a:off x="2046562" y="4446165"/>
            <a:ext cx="352338" cy="3271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729C78D2-6D67-4157-98DD-AA7667FCE1B4}"/>
              </a:ext>
            </a:extLst>
          </p:cNvPr>
          <p:cNvSpPr/>
          <p:nvPr/>
        </p:nvSpPr>
        <p:spPr>
          <a:xfrm>
            <a:off x="6947483" y="4446165"/>
            <a:ext cx="352338" cy="3271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6AA6890B-6389-4DF2-A164-5283E3E13595}"/>
              </a:ext>
            </a:extLst>
          </p:cNvPr>
          <p:cNvSpPr/>
          <p:nvPr/>
        </p:nvSpPr>
        <p:spPr>
          <a:xfrm rot="8408667">
            <a:off x="9390076" y="5164036"/>
            <a:ext cx="352338" cy="3271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3F882886-152B-4693-B517-F1DEDCA2F4D8}"/>
              </a:ext>
            </a:extLst>
          </p:cNvPr>
          <p:cNvSpPr/>
          <p:nvPr/>
        </p:nvSpPr>
        <p:spPr>
          <a:xfrm>
            <a:off x="2374084" y="897622"/>
            <a:ext cx="352338" cy="3271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D4C7E1C8-A8C0-40B6-BF6A-4CF5465BF3F9}"/>
              </a:ext>
            </a:extLst>
          </p:cNvPr>
          <p:cNvSpPr/>
          <p:nvPr/>
        </p:nvSpPr>
        <p:spPr>
          <a:xfrm rot="10800000">
            <a:off x="8262107" y="2705449"/>
            <a:ext cx="352338" cy="3271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408F4866-0EEF-4B9F-A982-03A8C80EBFA6}"/>
              </a:ext>
            </a:extLst>
          </p:cNvPr>
          <p:cNvSpPr/>
          <p:nvPr/>
        </p:nvSpPr>
        <p:spPr>
          <a:xfrm rot="10800000">
            <a:off x="5328407" y="2719431"/>
            <a:ext cx="352338" cy="29920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69345A17-BE6E-4F25-972B-A9E3947061CC}"/>
              </a:ext>
            </a:extLst>
          </p:cNvPr>
          <p:cNvSpPr/>
          <p:nvPr/>
        </p:nvSpPr>
        <p:spPr>
          <a:xfrm rot="10800000">
            <a:off x="2563885" y="2669797"/>
            <a:ext cx="352338" cy="3271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3F0FD997-7E14-4FA9-B20F-8D12B1D711C2}"/>
              </a:ext>
            </a:extLst>
          </p:cNvPr>
          <p:cNvSpPr/>
          <p:nvPr/>
        </p:nvSpPr>
        <p:spPr>
          <a:xfrm rot="5839264">
            <a:off x="1086230" y="3613025"/>
            <a:ext cx="352338" cy="3271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23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82157264-5086-41E3-A438-15E99BE927CD}"/>
              </a:ext>
            </a:extLst>
          </p:cNvPr>
          <p:cNvSpPr/>
          <p:nvPr/>
        </p:nvSpPr>
        <p:spPr>
          <a:xfrm>
            <a:off x="483672" y="543531"/>
            <a:ext cx="1890420" cy="1548471"/>
          </a:xfrm>
          <a:prstGeom prst="round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continuous speech</a:t>
            </a:r>
            <a:endParaRPr lang="zh-TW" altLang="en-US" sz="24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DE6C5D7-028A-4540-B412-CD883FD472CA}"/>
              </a:ext>
            </a:extLst>
          </p:cNvPr>
          <p:cNvSpPr/>
          <p:nvPr/>
        </p:nvSpPr>
        <p:spPr>
          <a:xfrm>
            <a:off x="5350225" y="543529"/>
            <a:ext cx="1890420" cy="1548471"/>
          </a:xfrm>
          <a:prstGeom prst="round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frame</a:t>
            </a:r>
            <a:endParaRPr lang="zh-TW" altLang="en-US" sz="240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3942A31C-BD00-4666-8764-DAF9A30E2DB3}"/>
              </a:ext>
            </a:extLst>
          </p:cNvPr>
          <p:cNvSpPr/>
          <p:nvPr/>
        </p:nvSpPr>
        <p:spPr>
          <a:xfrm>
            <a:off x="7792732" y="543529"/>
            <a:ext cx="1890420" cy="1548471"/>
          </a:xfrm>
          <a:prstGeom prst="round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Hamming</a:t>
            </a:r>
          </a:p>
          <a:p>
            <a:pPr algn="ctr"/>
            <a:r>
              <a:rPr lang="en-US" altLang="zh-TW" sz="2400" dirty="0"/>
              <a:t>window</a:t>
            </a:r>
            <a:endParaRPr lang="zh-TW" altLang="en-US" sz="2400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875A893-60EC-4FB7-8DF5-D30EEA8E54FE}"/>
              </a:ext>
            </a:extLst>
          </p:cNvPr>
          <p:cNvSpPr/>
          <p:nvPr/>
        </p:nvSpPr>
        <p:spPr>
          <a:xfrm>
            <a:off x="2907718" y="543529"/>
            <a:ext cx="1890420" cy="1548471"/>
          </a:xfrm>
          <a:prstGeom prst="round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zero crossing</a:t>
            </a:r>
            <a:endParaRPr lang="zh-TW" altLang="en-US" sz="24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A5B13F4-08F3-4902-8D4E-7F03368A4434}"/>
              </a:ext>
            </a:extLst>
          </p:cNvPr>
          <p:cNvSpPr/>
          <p:nvPr/>
        </p:nvSpPr>
        <p:spPr>
          <a:xfrm>
            <a:off x="9608212" y="2654764"/>
            <a:ext cx="1890420" cy="1548471"/>
          </a:xfrm>
          <a:prstGeom prst="round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FFT</a:t>
            </a:r>
            <a:endParaRPr lang="zh-TW" altLang="en-US" sz="2400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378F6C9A-4B6C-4304-80D3-94FAD7F31C1A}"/>
              </a:ext>
            </a:extLst>
          </p:cNvPr>
          <p:cNvSpPr/>
          <p:nvPr/>
        </p:nvSpPr>
        <p:spPr>
          <a:xfrm>
            <a:off x="7240645" y="2654764"/>
            <a:ext cx="1890420" cy="1548471"/>
          </a:xfrm>
          <a:prstGeom prst="round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TBF</a:t>
            </a:r>
            <a:endParaRPr lang="zh-TW" altLang="en-US" sz="2400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E2A76CB6-5721-4552-835E-DB876675B937}"/>
              </a:ext>
            </a:extLst>
          </p:cNvPr>
          <p:cNvSpPr/>
          <p:nvPr/>
        </p:nvSpPr>
        <p:spPr>
          <a:xfrm>
            <a:off x="4537626" y="2654764"/>
            <a:ext cx="2225872" cy="1548471"/>
          </a:xfrm>
          <a:prstGeom prst="round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log transformation</a:t>
            </a:r>
            <a:endParaRPr lang="zh-TW" altLang="en-US" sz="2400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80100C1-3C67-481A-B445-DB5D3E8250F3}"/>
              </a:ext>
            </a:extLst>
          </p:cNvPr>
          <p:cNvSpPr/>
          <p:nvPr/>
        </p:nvSpPr>
        <p:spPr>
          <a:xfrm>
            <a:off x="1929494" y="2654763"/>
            <a:ext cx="1955996" cy="1548471"/>
          </a:xfrm>
          <a:prstGeom prst="round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</a:rPr>
              <a:t>DCT</a:t>
            </a:r>
            <a:endParaRPr lang="zh-TW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050C201-E8FC-4120-91C9-CBC87EE60131}"/>
              </a:ext>
            </a:extLst>
          </p:cNvPr>
          <p:cNvSpPr/>
          <p:nvPr/>
        </p:nvSpPr>
        <p:spPr>
          <a:xfrm>
            <a:off x="415033" y="4725102"/>
            <a:ext cx="2225872" cy="1548471"/>
          </a:xfrm>
          <a:prstGeom prst="round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predict phoneme</a:t>
            </a:r>
            <a:endParaRPr lang="zh-TW" altLang="en-US" sz="2400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DBD4A86C-BEF6-42B5-BD1D-3C96A933A2F6}"/>
              </a:ext>
            </a:extLst>
          </p:cNvPr>
          <p:cNvSpPr/>
          <p:nvPr/>
        </p:nvSpPr>
        <p:spPr>
          <a:xfrm>
            <a:off x="6403752" y="4704568"/>
            <a:ext cx="2225872" cy="1548471"/>
          </a:xfrm>
          <a:prstGeom prst="round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predict word</a:t>
            </a:r>
            <a:endParaRPr lang="zh-TW" altLang="en-US" sz="2400" dirty="0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EB36F2F6-4570-495C-90A6-30E6E5150D72}"/>
              </a:ext>
            </a:extLst>
          </p:cNvPr>
          <p:cNvSpPr/>
          <p:nvPr/>
        </p:nvSpPr>
        <p:spPr>
          <a:xfrm>
            <a:off x="2464736" y="1154178"/>
            <a:ext cx="352338" cy="3271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9DD497E2-0F5C-4057-B5C1-3B50C02773CD}"/>
              </a:ext>
            </a:extLst>
          </p:cNvPr>
          <p:cNvSpPr/>
          <p:nvPr/>
        </p:nvSpPr>
        <p:spPr>
          <a:xfrm>
            <a:off x="4907243" y="1154177"/>
            <a:ext cx="352338" cy="3271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5BCFD5EB-A2C1-4E1C-88DE-FEFD090DEEE7}"/>
              </a:ext>
            </a:extLst>
          </p:cNvPr>
          <p:cNvSpPr/>
          <p:nvPr/>
        </p:nvSpPr>
        <p:spPr>
          <a:xfrm>
            <a:off x="7340519" y="1154177"/>
            <a:ext cx="352338" cy="3271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085DD2ED-F8ED-4808-A5B7-53A756A1AD70}"/>
              </a:ext>
            </a:extLst>
          </p:cNvPr>
          <p:cNvSpPr/>
          <p:nvPr/>
        </p:nvSpPr>
        <p:spPr>
          <a:xfrm rot="2880390">
            <a:off x="9606858" y="2154213"/>
            <a:ext cx="352338" cy="3271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D2930552-51C1-404C-9445-617589FB5AE1}"/>
              </a:ext>
            </a:extLst>
          </p:cNvPr>
          <p:cNvSpPr/>
          <p:nvPr/>
        </p:nvSpPr>
        <p:spPr>
          <a:xfrm rot="10800000">
            <a:off x="4035929" y="3244965"/>
            <a:ext cx="352338" cy="3271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F078FEAF-593C-4543-8123-C5F060257195}"/>
              </a:ext>
            </a:extLst>
          </p:cNvPr>
          <p:cNvSpPr/>
          <p:nvPr/>
        </p:nvSpPr>
        <p:spPr>
          <a:xfrm rot="10800000">
            <a:off x="6825902" y="3244966"/>
            <a:ext cx="352338" cy="3271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53A858AA-139A-40B9-BF4D-6EC678867B77}"/>
              </a:ext>
            </a:extLst>
          </p:cNvPr>
          <p:cNvSpPr/>
          <p:nvPr/>
        </p:nvSpPr>
        <p:spPr>
          <a:xfrm rot="10800000">
            <a:off x="9193469" y="3244966"/>
            <a:ext cx="352338" cy="3271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BC53767E-3AE9-4C5A-9D3C-7DE6F44C1C03}"/>
              </a:ext>
            </a:extLst>
          </p:cNvPr>
          <p:cNvSpPr/>
          <p:nvPr/>
        </p:nvSpPr>
        <p:spPr>
          <a:xfrm rot="7945599">
            <a:off x="1664726" y="4290314"/>
            <a:ext cx="352338" cy="3271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BED86466-D6DA-47D6-8C2C-41435C7DAD56}"/>
              </a:ext>
            </a:extLst>
          </p:cNvPr>
          <p:cNvSpPr/>
          <p:nvPr/>
        </p:nvSpPr>
        <p:spPr>
          <a:xfrm>
            <a:off x="2986884" y="5335750"/>
            <a:ext cx="352338" cy="3271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CE4B4A38-8BC9-474E-8DAB-E063794CCD34}"/>
              </a:ext>
            </a:extLst>
          </p:cNvPr>
          <p:cNvSpPr/>
          <p:nvPr/>
        </p:nvSpPr>
        <p:spPr>
          <a:xfrm>
            <a:off x="5919831" y="5335750"/>
            <a:ext cx="352338" cy="3271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95B0BF54-3846-4075-8EFC-960AC221B76A}"/>
              </a:ext>
            </a:extLst>
          </p:cNvPr>
          <p:cNvSpPr/>
          <p:nvPr/>
        </p:nvSpPr>
        <p:spPr>
          <a:xfrm>
            <a:off x="3446954" y="4704567"/>
            <a:ext cx="2225872" cy="1548471"/>
          </a:xfrm>
          <a:prstGeom prst="round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remove repeated phoneme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779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43</Words>
  <Application>Microsoft Office PowerPoint</Application>
  <PresentationFormat>寬螢幕</PresentationFormat>
  <Paragraphs>28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Leon</dc:creator>
  <cp:lastModifiedBy>Leon</cp:lastModifiedBy>
  <cp:revision>12</cp:revision>
  <dcterms:created xsi:type="dcterms:W3CDTF">2020-03-28T08:39:16Z</dcterms:created>
  <dcterms:modified xsi:type="dcterms:W3CDTF">2020-04-06T17:13:42Z</dcterms:modified>
</cp:coreProperties>
</file>