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4" autoAdjust="0"/>
    <p:restoredTop sz="94660"/>
  </p:normalViewPr>
  <p:slideViewPr>
    <p:cSldViewPr snapToGrid="0">
      <p:cViewPr>
        <p:scale>
          <a:sx n="100" d="100"/>
          <a:sy n="100" d="100"/>
        </p:scale>
        <p:origin x="108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761E3-5A92-4023-BEBC-0624B897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3732AA-0B13-4768-89CD-EBAD90B00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4037-90B1-425E-B343-C518305B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B8C716-A61F-44E2-AFAA-96E0A80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C594F-7F75-4687-83B8-18726335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9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F9738-A52A-471D-B423-4C2B4889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FF302C-D182-4649-93E7-B223FE40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0FA57-8D00-4211-BBCB-44878F1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3811B-5038-44BC-B510-01AD1EEF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77F28-05E5-4D8C-AA55-5CA7DFEB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DF65CF-6B15-41C6-A48C-EF31266F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AEFD5-F747-4004-88BE-09839DC2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DF0552-CA3F-4B70-B7D5-E26A955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B85153-C05A-407B-AD1E-C48B5F6C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223AA-2587-48D2-8F8B-72427A4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7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5698C-6991-4139-B321-F7CD7672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E6E2A-2729-4246-908B-8F954300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2B56B-F9B3-4482-BC8B-288D0F9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70BEE-7F82-43D3-A137-6B89A94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2B0CD-06D9-4046-B522-8B3170E4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4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ED06A-BCC7-4E21-B0C7-BE3946B2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D8A5A-1609-49B4-8814-610698B0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BA431-89DC-49B4-9CB6-C0B0EC7E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C118BA-982F-463F-A8E3-2DB6283C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F7A57-3E3A-4CC7-93BB-82AEEBD5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072CF-6ABA-4A21-B17C-9474983D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D7D42-A2EC-42D7-A785-656C19F4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D03A72-6339-4F25-A491-3ED359EA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370445-5C7A-4D12-B562-5C269D9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AC78CF-B158-49EB-A41F-551CBD67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6BAD21-1066-48A3-8847-8380285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2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34549-CA17-4D1B-84C6-7C966E8C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85CAFD-4AC0-422E-B49E-E6FBBD585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BF9088-8A1E-4E8A-BAB3-B5AD157D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E25EAC-B3F7-445B-B911-7975B8C04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2AEBC0-3CAE-468F-9FE4-E74EE781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51378B-D8B9-4CEB-BC21-DD24687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CFCEB8-E6AD-45B8-98C1-3702BD85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AB2B2-90B1-4D7E-B4AC-2DF14CC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A9DF-BFB9-470F-9FDB-741DC7C6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BBF0F5-E2DE-4B40-9189-96CA50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F4981E-CC2E-4D2E-B864-CCBD1599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2E2C8F-027A-4CBF-86B4-9250DEC1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03CB6E-8E79-4B43-A0CD-36E251D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3FEC4F-8C9A-4D6E-8647-4A6BE290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5398D-905E-4E85-91D2-DAA6DF3B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6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40772-E9D1-4F36-811E-5EA9FD4B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5534D-5F72-41E3-BEAF-123D2E053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E17C12-D3A0-4856-970C-65BC22BD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29C214-D76A-4964-A36A-93AF01C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E55BC3-85FB-4E4E-B183-F5E03A6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F54C5-2555-4FEC-9A73-9F3FCE76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67F1C-0998-40F9-960E-0792C8F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B78FC9-9328-45C3-A1A4-1A3A2AF1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BAFC5F-0254-42D2-9674-7393AA08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2BAB5-3B3B-48CE-AA48-83B5AD37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8ECBC-6245-43A9-AAE3-CB99A310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FB8FB-A4F3-4945-8384-4EE2B383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4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75F5C0-9CA5-49D5-9AA5-3AAD91A2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30E860-41F9-457B-A488-EF0BC36E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7E3C70-6AD6-4DD8-9F83-AF8CAF36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73BA-72EF-43C6-B8BE-F9E08D623C95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8631B-D077-4D87-A842-1A20A7A9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BE5113-F08D-4F1E-B646-FC0A84D80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E0FF-5A81-4DEA-98E4-A0F1A8684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5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5B84827-66F9-4CEF-86C1-701A9112F7E2}"/>
              </a:ext>
            </a:extLst>
          </p:cNvPr>
          <p:cNvSpPr/>
          <p:nvPr/>
        </p:nvSpPr>
        <p:spPr>
          <a:xfrm>
            <a:off x="1242758" y="3566555"/>
            <a:ext cx="9253056" cy="59586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</a:t>
            </a:r>
            <a:r>
              <a:rPr lang="en-US" altLang="zh-TW" dirty="0" err="1"/>
              <a:t>MaxPool</a:t>
            </a:r>
            <a:r>
              <a:rPr lang="en-US" altLang="zh-TW" dirty="0"/>
              <a:t> &amp; Flatten (9, 64)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1166B9D8-C6A5-4917-BA6B-0D9EF577F082}"/>
              </a:ext>
            </a:extLst>
          </p:cNvPr>
          <p:cNvSpPr/>
          <p:nvPr/>
        </p:nvSpPr>
        <p:spPr>
          <a:xfrm>
            <a:off x="1233179" y="519111"/>
            <a:ext cx="9253056" cy="7488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Dense (10)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9D35C89-DE46-4B08-A195-D2198AD705F2}"/>
              </a:ext>
            </a:extLst>
          </p:cNvPr>
          <p:cNvSpPr/>
          <p:nvPr/>
        </p:nvSpPr>
        <p:spPr>
          <a:xfrm>
            <a:off x="1233179" y="1458973"/>
            <a:ext cx="9253057" cy="7488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Dense (100)</a:t>
            </a:r>
            <a:endParaRPr lang="zh-TW" altLang="en-US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44E3C97-3B1C-4666-8DE4-41A8A82A410A}"/>
              </a:ext>
            </a:extLst>
          </p:cNvPr>
          <p:cNvSpPr/>
          <p:nvPr/>
        </p:nvSpPr>
        <p:spPr>
          <a:xfrm>
            <a:off x="1233179" y="2397793"/>
            <a:ext cx="9253057" cy="9647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LSTM (100)</a:t>
            </a:r>
          </a:p>
          <a:p>
            <a:r>
              <a:rPr lang="en-US" altLang="zh-TW" dirty="0"/>
              <a:t>  LSTM (100)</a:t>
            </a:r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02C435E-FC77-4BC5-8196-0A861C1A780C}"/>
              </a:ext>
            </a:extLst>
          </p:cNvPr>
          <p:cNvSpPr/>
          <p:nvPr/>
        </p:nvSpPr>
        <p:spPr>
          <a:xfrm>
            <a:off x="1242758" y="4288026"/>
            <a:ext cx="9253056" cy="64443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Time(Convolution) (9, 6, 32)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E81962A-BAE6-414C-82F8-A531B9D23B2B}"/>
              </a:ext>
            </a:extLst>
          </p:cNvPr>
          <p:cNvSpPr/>
          <p:nvPr/>
        </p:nvSpPr>
        <p:spPr>
          <a:xfrm>
            <a:off x="1233179" y="5058061"/>
            <a:ext cx="9253057" cy="6420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Time(Convolution) (9, 8, 64)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982A10-2040-455F-85A8-A98A8FDD1BB0}"/>
              </a:ext>
            </a:extLst>
          </p:cNvPr>
          <p:cNvSpPr/>
          <p:nvPr/>
        </p:nvSpPr>
        <p:spPr>
          <a:xfrm>
            <a:off x="4680893" y="5940739"/>
            <a:ext cx="5410899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Layer (9, 11, 39)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4DFFB-8C98-4122-B873-7FB77FC6B4D6}"/>
              </a:ext>
            </a:extLst>
          </p:cNvPr>
          <p:cNvSpPr/>
          <p:nvPr/>
        </p:nvSpPr>
        <p:spPr>
          <a:xfrm>
            <a:off x="4536977" y="5109110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D970658-99A8-4C1B-8015-FB78757CE439}"/>
              </a:ext>
            </a:extLst>
          </p:cNvPr>
          <p:cNvSpPr/>
          <p:nvPr/>
        </p:nvSpPr>
        <p:spPr>
          <a:xfrm>
            <a:off x="3983991" y="2447808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BC04759-24EF-45DE-88A3-E444E2714FCF}"/>
              </a:ext>
            </a:extLst>
          </p:cNvPr>
          <p:cNvSpPr/>
          <p:nvPr/>
        </p:nvSpPr>
        <p:spPr>
          <a:xfrm>
            <a:off x="4250985" y="2930173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A825B42-E823-40CE-9317-DBAC58D61A1F}"/>
              </a:ext>
            </a:extLst>
          </p:cNvPr>
          <p:cNvSpPr/>
          <p:nvPr/>
        </p:nvSpPr>
        <p:spPr>
          <a:xfrm>
            <a:off x="5208221" y="2447808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A26D6C7-F026-4EB4-8886-0F7E1DA16A36}"/>
              </a:ext>
            </a:extLst>
          </p:cNvPr>
          <p:cNvSpPr/>
          <p:nvPr/>
        </p:nvSpPr>
        <p:spPr>
          <a:xfrm>
            <a:off x="5475215" y="2930173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B44B20B-182A-498C-9690-7AFDAD8F65F6}"/>
              </a:ext>
            </a:extLst>
          </p:cNvPr>
          <p:cNvSpPr/>
          <p:nvPr/>
        </p:nvSpPr>
        <p:spPr>
          <a:xfrm>
            <a:off x="4023565" y="1560520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0146D01-16AA-4B99-886A-6CDAAF586F63}"/>
              </a:ext>
            </a:extLst>
          </p:cNvPr>
          <p:cNvSpPr/>
          <p:nvPr/>
        </p:nvSpPr>
        <p:spPr>
          <a:xfrm>
            <a:off x="4933479" y="1560734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D07AE8C-177B-4635-A28D-097FD01447F8}"/>
              </a:ext>
            </a:extLst>
          </p:cNvPr>
          <p:cNvSpPr/>
          <p:nvPr/>
        </p:nvSpPr>
        <p:spPr>
          <a:xfrm>
            <a:off x="4944694" y="612886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16E8706-14AA-4012-983A-18C778C240E2}"/>
              </a:ext>
            </a:extLst>
          </p:cNvPr>
          <p:cNvSpPr/>
          <p:nvPr/>
        </p:nvSpPr>
        <p:spPr>
          <a:xfrm>
            <a:off x="9867360" y="1563134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FD0DEB-9948-44F5-AA8E-CC9B08340489}"/>
              </a:ext>
            </a:extLst>
          </p:cNvPr>
          <p:cNvSpPr/>
          <p:nvPr/>
        </p:nvSpPr>
        <p:spPr>
          <a:xfrm>
            <a:off x="8835059" y="620872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94C6D15-F5F7-421A-9F3E-637915F75C9E}"/>
              </a:ext>
            </a:extLst>
          </p:cNvPr>
          <p:cNvSpPr/>
          <p:nvPr/>
        </p:nvSpPr>
        <p:spPr>
          <a:xfrm>
            <a:off x="6265795" y="629965"/>
            <a:ext cx="527054" cy="5452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7269F1-8F0F-4DA7-B550-13705D31879D}"/>
              </a:ext>
            </a:extLst>
          </p:cNvPr>
          <p:cNvSpPr/>
          <p:nvPr/>
        </p:nvSpPr>
        <p:spPr>
          <a:xfrm>
            <a:off x="5603674" y="5110877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78EEF9B-67DE-47F8-A5CB-9BEDA5E33CDE}"/>
              </a:ext>
            </a:extLst>
          </p:cNvPr>
          <p:cNvSpPr/>
          <p:nvPr/>
        </p:nvSpPr>
        <p:spPr>
          <a:xfrm>
            <a:off x="9697516" y="5109110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30C5BDF-130C-4651-AC72-9D102CA5C5A1}"/>
              </a:ext>
            </a:extLst>
          </p:cNvPr>
          <p:cNvSpPr/>
          <p:nvPr/>
        </p:nvSpPr>
        <p:spPr>
          <a:xfrm>
            <a:off x="4536977" y="4342283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93AFF1-3A77-4CEB-A562-CCDC6F03D367}"/>
              </a:ext>
            </a:extLst>
          </p:cNvPr>
          <p:cNvSpPr/>
          <p:nvPr/>
        </p:nvSpPr>
        <p:spPr>
          <a:xfrm>
            <a:off x="5603674" y="4342283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49E2AB-A26C-4072-AE1F-59712DED0A8C}"/>
              </a:ext>
            </a:extLst>
          </p:cNvPr>
          <p:cNvSpPr/>
          <p:nvPr/>
        </p:nvSpPr>
        <p:spPr>
          <a:xfrm>
            <a:off x="9697516" y="4342283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8A2788FD-72A9-4B8D-B361-3A96E2E5BBE6}"/>
              </a:ext>
            </a:extLst>
          </p:cNvPr>
          <p:cNvSpPr/>
          <p:nvPr/>
        </p:nvSpPr>
        <p:spPr>
          <a:xfrm>
            <a:off x="9390130" y="2440104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E642AA5-EF1B-4BFD-A333-521122F9DD4C}"/>
              </a:ext>
            </a:extLst>
          </p:cNvPr>
          <p:cNvSpPr/>
          <p:nvPr/>
        </p:nvSpPr>
        <p:spPr>
          <a:xfrm>
            <a:off x="9657124" y="2922469"/>
            <a:ext cx="620785" cy="3733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022874C2-222B-4CB8-BE79-80F9396E2296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4122708" y="2845909"/>
            <a:ext cx="481573" cy="1045211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99089D7-7C9E-4C96-8F5F-9F4EC5EA79F9}"/>
              </a:ext>
            </a:extLst>
          </p:cNvPr>
          <p:cNvCxnSpPr>
            <a:cxnSpLocks/>
          </p:cNvCxnSpPr>
          <p:nvPr/>
        </p:nvCxnSpPr>
        <p:spPr>
          <a:xfrm flipH="1" flipV="1">
            <a:off x="4561380" y="3303488"/>
            <a:ext cx="125218" cy="38921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接點: 弧形 56">
            <a:extLst>
              <a:ext uri="{FF2B5EF4-FFF2-40B4-BE49-F238E27FC236}">
                <a16:creationId xmlns:a16="http://schemas.microsoft.com/office/drawing/2014/main" id="{EF7E28CC-E73C-40F3-859D-B65A1DFEC9B3}"/>
              </a:ext>
            </a:extLst>
          </p:cNvPr>
          <p:cNvCxnSpPr>
            <a:cxnSpLocks/>
            <a:endCxn id="15" idx="6"/>
          </p:cNvCxnSpPr>
          <p:nvPr/>
        </p:nvCxnSpPr>
        <p:spPr>
          <a:xfrm rot="16200000" flipV="1">
            <a:off x="4141137" y="2242644"/>
            <a:ext cx="1275748" cy="4567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44B3A23-F68F-425D-8596-B7F02CBBBD1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871770" y="3116829"/>
            <a:ext cx="60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50B1A9B-C3AF-4FB0-98F7-53A75FC01455}"/>
              </a:ext>
            </a:extLst>
          </p:cNvPr>
          <p:cNvCxnSpPr/>
          <p:nvPr/>
        </p:nvCxnSpPr>
        <p:spPr>
          <a:xfrm>
            <a:off x="6096000" y="3109124"/>
            <a:ext cx="60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50C2374-F4EF-4C6B-898B-71A4D7AEFB19}"/>
              </a:ext>
            </a:extLst>
          </p:cNvPr>
          <p:cNvCxnSpPr>
            <a:cxnSpLocks/>
          </p:cNvCxnSpPr>
          <p:nvPr/>
        </p:nvCxnSpPr>
        <p:spPr>
          <a:xfrm flipH="1">
            <a:off x="8796186" y="2626759"/>
            <a:ext cx="6048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接點: 弧形 76">
            <a:extLst>
              <a:ext uri="{FF2B5EF4-FFF2-40B4-BE49-F238E27FC236}">
                <a16:creationId xmlns:a16="http://schemas.microsoft.com/office/drawing/2014/main" id="{E0B636F3-12B3-45AB-A115-DBB6EAB7695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4586955" y="2591364"/>
            <a:ext cx="621266" cy="43101"/>
          </a:xfrm>
          <a:prstGeom prst="curvedConnector3">
            <a:avLst>
              <a:gd name="adj1" fmla="val 27045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BBB610D7-FAA7-4CBA-B063-F7362752959C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0800000" flipH="1">
            <a:off x="3983990" y="2025950"/>
            <a:ext cx="116759" cy="608515"/>
          </a:xfrm>
          <a:prstGeom prst="curvedConnector4">
            <a:avLst>
              <a:gd name="adj1" fmla="val -195788"/>
              <a:gd name="adj2" fmla="val 5877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61559D8-8A68-42B0-B09D-D842AE775939}"/>
              </a:ext>
            </a:extLst>
          </p:cNvPr>
          <p:cNvCxnSpPr>
            <a:cxnSpLocks/>
          </p:cNvCxnSpPr>
          <p:nvPr/>
        </p:nvCxnSpPr>
        <p:spPr>
          <a:xfrm flipH="1">
            <a:off x="5793600" y="2634463"/>
            <a:ext cx="6048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A7EF0476-69F3-4861-96B7-0AA8C7F55A44}"/>
              </a:ext>
            </a:extLst>
          </p:cNvPr>
          <p:cNvCxnSpPr/>
          <p:nvPr/>
        </p:nvCxnSpPr>
        <p:spPr>
          <a:xfrm>
            <a:off x="9053679" y="3109124"/>
            <a:ext cx="60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01EE465B-5490-44A6-BADB-3C4685B20DE7}"/>
              </a:ext>
            </a:extLst>
          </p:cNvPr>
          <p:cNvCxnSpPr>
            <a:cxnSpLocks/>
            <a:stCxn id="5" idx="0"/>
            <a:endCxn id="32" idx="2"/>
          </p:cNvCxnSpPr>
          <p:nvPr/>
        </p:nvCxnSpPr>
        <p:spPr>
          <a:xfrm flipV="1">
            <a:off x="4806977" y="4882283"/>
            <a:ext cx="0" cy="22682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3C111C38-7E97-4D4B-BB4D-503EB4F3060F}"/>
              </a:ext>
            </a:extLst>
          </p:cNvPr>
          <p:cNvSpPr/>
          <p:nvPr/>
        </p:nvSpPr>
        <p:spPr>
          <a:xfrm>
            <a:off x="4604280" y="3692699"/>
            <a:ext cx="396000" cy="396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AC83E8AB-A43A-4F20-90A2-189152856E86}"/>
              </a:ext>
            </a:extLst>
          </p:cNvPr>
          <p:cNvSpPr/>
          <p:nvPr/>
        </p:nvSpPr>
        <p:spPr>
          <a:xfrm>
            <a:off x="5656363" y="3691326"/>
            <a:ext cx="425845" cy="396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: 圓角 124">
            <a:extLst>
              <a:ext uri="{FF2B5EF4-FFF2-40B4-BE49-F238E27FC236}">
                <a16:creationId xmlns:a16="http://schemas.microsoft.com/office/drawing/2014/main" id="{BAB0F7E6-425D-45CB-8DF7-69D7B836F939}"/>
              </a:ext>
            </a:extLst>
          </p:cNvPr>
          <p:cNvSpPr/>
          <p:nvPr/>
        </p:nvSpPr>
        <p:spPr>
          <a:xfrm>
            <a:off x="9769516" y="3691326"/>
            <a:ext cx="396000" cy="3968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AC12653F-3FC5-4AA9-B6DC-B1A7A7D9415D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V="1">
            <a:off x="5873674" y="4882283"/>
            <a:ext cx="0" cy="22859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F5024A4F-D7DF-4595-AE72-28E7809BD03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967516" y="4882284"/>
            <a:ext cx="0" cy="2268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DE130D9F-EB05-4CD0-B6D9-2CF5FE4168D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873674" y="4063231"/>
            <a:ext cx="4939" cy="27905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D9B9C24A-3E3F-49A5-ACD0-8EE5F7A35A22}"/>
              </a:ext>
            </a:extLst>
          </p:cNvPr>
          <p:cNvCxnSpPr>
            <a:cxnSpLocks/>
          </p:cNvCxnSpPr>
          <p:nvPr/>
        </p:nvCxnSpPr>
        <p:spPr>
          <a:xfrm flipV="1">
            <a:off x="4792666" y="4047986"/>
            <a:ext cx="4939" cy="27905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756F7496-8125-4FC5-A376-09CDF44CFCD9}"/>
              </a:ext>
            </a:extLst>
          </p:cNvPr>
          <p:cNvCxnSpPr>
            <a:cxnSpLocks/>
          </p:cNvCxnSpPr>
          <p:nvPr/>
        </p:nvCxnSpPr>
        <p:spPr>
          <a:xfrm flipV="1">
            <a:off x="9970981" y="4060027"/>
            <a:ext cx="4939" cy="27905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C2303AE2-849B-4D7A-A99E-3514CDE5B5E1}"/>
              </a:ext>
            </a:extLst>
          </p:cNvPr>
          <p:cNvCxnSpPr>
            <a:cxnSpLocks/>
            <a:stCxn id="15" idx="7"/>
            <a:endCxn id="17" idx="3"/>
          </p:cNvCxnSpPr>
          <p:nvPr/>
        </p:nvCxnSpPr>
        <p:spPr>
          <a:xfrm flipV="1">
            <a:off x="4473434" y="1078315"/>
            <a:ext cx="548445" cy="562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03DB0182-DB32-41FC-888B-4CA2DD4B01CC}"/>
              </a:ext>
            </a:extLst>
          </p:cNvPr>
          <p:cNvCxnSpPr>
            <a:cxnSpLocks/>
            <a:stCxn id="16" idx="0"/>
            <a:endCxn id="17" idx="4"/>
          </p:cNvCxnSpPr>
          <p:nvPr/>
        </p:nvCxnSpPr>
        <p:spPr>
          <a:xfrm flipV="1">
            <a:off x="5197006" y="1158170"/>
            <a:ext cx="11215" cy="402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1DF1D45B-667B-4CC4-87A0-90738FD34BC9}"/>
              </a:ext>
            </a:extLst>
          </p:cNvPr>
          <p:cNvCxnSpPr>
            <a:cxnSpLocks/>
            <a:stCxn id="18" idx="2"/>
            <a:endCxn id="17" idx="5"/>
          </p:cNvCxnSpPr>
          <p:nvPr/>
        </p:nvCxnSpPr>
        <p:spPr>
          <a:xfrm flipH="1" flipV="1">
            <a:off x="5394563" y="1078315"/>
            <a:ext cx="4472797" cy="7574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5AAA85F8-0267-482F-9058-16BCF651129E}"/>
              </a:ext>
            </a:extLst>
          </p:cNvPr>
          <p:cNvSpPr txBox="1"/>
          <p:nvPr/>
        </p:nvSpPr>
        <p:spPr>
          <a:xfrm>
            <a:off x="7081542" y="2006165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BAA109DD-4D51-4A27-B284-CA81B664CC36}"/>
              </a:ext>
            </a:extLst>
          </p:cNvPr>
          <p:cNvSpPr txBox="1"/>
          <p:nvPr/>
        </p:nvSpPr>
        <p:spPr>
          <a:xfrm>
            <a:off x="7723074" y="2421185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406DAF22-25CF-4692-9022-E1488B2EA6F8}"/>
              </a:ext>
            </a:extLst>
          </p:cNvPr>
          <p:cNvSpPr txBox="1"/>
          <p:nvPr/>
        </p:nvSpPr>
        <p:spPr>
          <a:xfrm>
            <a:off x="7595555" y="3225248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7AA8D4EE-3871-4EA5-88D0-E1F1412A662E}"/>
              </a:ext>
            </a:extLst>
          </p:cNvPr>
          <p:cNvSpPr txBox="1"/>
          <p:nvPr/>
        </p:nvSpPr>
        <p:spPr>
          <a:xfrm>
            <a:off x="7626995" y="3981575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25DB42DD-BCFB-47DC-B6DA-34903C85AE50}"/>
              </a:ext>
            </a:extLst>
          </p:cNvPr>
          <p:cNvSpPr txBox="1"/>
          <p:nvPr/>
        </p:nvSpPr>
        <p:spPr>
          <a:xfrm>
            <a:off x="7634876" y="4725780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97D773B5-0169-4EBE-B180-9CF87311269E}"/>
              </a:ext>
            </a:extLst>
          </p:cNvPr>
          <p:cNvSpPr txBox="1"/>
          <p:nvPr/>
        </p:nvSpPr>
        <p:spPr>
          <a:xfrm>
            <a:off x="7140330" y="1178710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BBFD7542-9AA3-4AEF-9030-F7156D18A4C3}"/>
              </a:ext>
            </a:extLst>
          </p:cNvPr>
          <p:cNvSpPr txBox="1"/>
          <p:nvPr/>
        </p:nvSpPr>
        <p:spPr>
          <a:xfrm>
            <a:off x="7386343" y="246469"/>
            <a:ext cx="6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…</a:t>
            </a:r>
            <a:endParaRPr lang="zh-TW" altLang="en-US" sz="5400" dirty="0"/>
          </a:p>
        </p:txBody>
      </p: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5BE95C7C-9044-46FE-8DAC-96ABC59AFDF7}"/>
              </a:ext>
            </a:extLst>
          </p:cNvPr>
          <p:cNvCxnSpPr>
            <a:cxnSpLocks/>
          </p:cNvCxnSpPr>
          <p:nvPr/>
        </p:nvCxnSpPr>
        <p:spPr>
          <a:xfrm flipV="1">
            <a:off x="4466293" y="1078315"/>
            <a:ext cx="548445" cy="562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A3F319D6-19A4-4E1D-9278-A3C37DE36783}"/>
              </a:ext>
            </a:extLst>
          </p:cNvPr>
          <p:cNvCxnSpPr>
            <a:cxnSpLocks/>
          </p:cNvCxnSpPr>
          <p:nvPr/>
        </p:nvCxnSpPr>
        <p:spPr>
          <a:xfrm flipV="1">
            <a:off x="4471828" y="1078315"/>
            <a:ext cx="548445" cy="5620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191DDD20-459A-4CF4-9921-75B85BDC162C}"/>
              </a:ext>
            </a:extLst>
          </p:cNvPr>
          <p:cNvCxnSpPr>
            <a:cxnSpLocks/>
            <a:stCxn id="15" idx="7"/>
            <a:endCxn id="20" idx="3"/>
          </p:cNvCxnSpPr>
          <p:nvPr/>
        </p:nvCxnSpPr>
        <p:spPr>
          <a:xfrm flipV="1">
            <a:off x="4473434" y="1095394"/>
            <a:ext cx="1869546" cy="54498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885B8C3D-D18F-49B1-8EC5-A9BA024E6122}"/>
              </a:ext>
            </a:extLst>
          </p:cNvPr>
          <p:cNvCxnSpPr>
            <a:cxnSpLocks/>
            <a:stCxn id="15" idx="7"/>
            <a:endCxn id="19" idx="2"/>
          </p:cNvCxnSpPr>
          <p:nvPr/>
        </p:nvCxnSpPr>
        <p:spPr>
          <a:xfrm flipV="1">
            <a:off x="4473434" y="893514"/>
            <a:ext cx="4361625" cy="7468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A46FCA8A-80D8-4DC5-8ADC-60474114628B}"/>
              </a:ext>
            </a:extLst>
          </p:cNvPr>
          <p:cNvCxnSpPr>
            <a:cxnSpLocks/>
            <a:stCxn id="16" idx="0"/>
            <a:endCxn id="20" idx="3"/>
          </p:cNvCxnSpPr>
          <p:nvPr/>
        </p:nvCxnSpPr>
        <p:spPr>
          <a:xfrm flipV="1">
            <a:off x="5197006" y="1095394"/>
            <a:ext cx="1145974" cy="4653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53E67AC0-EDF9-4129-A3BC-AD41D799C934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flipV="1">
            <a:off x="5197006" y="1086301"/>
            <a:ext cx="3715238" cy="4744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3448E0E4-A0CE-4EF1-95C3-A216DDE7C30E}"/>
              </a:ext>
            </a:extLst>
          </p:cNvPr>
          <p:cNvCxnSpPr>
            <a:cxnSpLocks/>
            <a:stCxn id="18" idx="2"/>
            <a:endCxn id="20" idx="5"/>
          </p:cNvCxnSpPr>
          <p:nvPr/>
        </p:nvCxnSpPr>
        <p:spPr>
          <a:xfrm flipH="1" flipV="1">
            <a:off x="6715664" y="1095394"/>
            <a:ext cx="3151696" cy="7403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46FF6C7D-B081-4151-82C4-8D83C1D213C7}"/>
              </a:ext>
            </a:extLst>
          </p:cNvPr>
          <p:cNvCxnSpPr>
            <a:cxnSpLocks/>
            <a:stCxn id="18" idx="1"/>
            <a:endCxn id="19" idx="5"/>
          </p:cNvCxnSpPr>
          <p:nvPr/>
        </p:nvCxnSpPr>
        <p:spPr>
          <a:xfrm flipH="1" flipV="1">
            <a:off x="9284928" y="1086301"/>
            <a:ext cx="659617" cy="5566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箭號: 向上 221">
            <a:extLst>
              <a:ext uri="{FF2B5EF4-FFF2-40B4-BE49-F238E27FC236}">
                <a16:creationId xmlns:a16="http://schemas.microsoft.com/office/drawing/2014/main" id="{C3F1C45D-ABBF-4A58-9AA3-6E9109BED7D6}"/>
              </a:ext>
            </a:extLst>
          </p:cNvPr>
          <p:cNvSpPr/>
          <p:nvPr/>
        </p:nvSpPr>
        <p:spPr>
          <a:xfrm>
            <a:off x="6861355" y="5600388"/>
            <a:ext cx="715785" cy="450748"/>
          </a:xfrm>
          <a:prstGeom prst="upArrow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箭號: 向上 222">
            <a:extLst>
              <a:ext uri="{FF2B5EF4-FFF2-40B4-BE49-F238E27FC236}">
                <a16:creationId xmlns:a16="http://schemas.microsoft.com/office/drawing/2014/main" id="{4A83CE5E-CAC5-4CD1-927D-6E8F2A4DD001}"/>
              </a:ext>
            </a:extLst>
          </p:cNvPr>
          <p:cNvSpPr/>
          <p:nvPr/>
        </p:nvSpPr>
        <p:spPr>
          <a:xfrm>
            <a:off x="6810926" y="171456"/>
            <a:ext cx="715785" cy="450748"/>
          </a:xfrm>
          <a:prstGeom prst="up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接點: 弧形 65">
            <a:extLst>
              <a:ext uri="{FF2B5EF4-FFF2-40B4-BE49-F238E27FC236}">
                <a16:creationId xmlns:a16="http://schemas.microsoft.com/office/drawing/2014/main" id="{86FBD6F9-7F58-472F-B44F-FD5197050353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5305713" y="2845910"/>
            <a:ext cx="350651" cy="1043837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324102A-1E7A-495F-8D9B-20D2310B8BA3}"/>
              </a:ext>
            </a:extLst>
          </p:cNvPr>
          <p:cNvCxnSpPr>
            <a:cxnSpLocks/>
            <a:stCxn id="123" idx="0"/>
            <a:endCxn id="14" idx="2"/>
          </p:cNvCxnSpPr>
          <p:nvPr/>
        </p:nvCxnSpPr>
        <p:spPr>
          <a:xfrm flipH="1" flipV="1">
            <a:off x="5785608" y="3303484"/>
            <a:ext cx="83678" cy="38784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接點: 弧形 75">
            <a:extLst>
              <a:ext uri="{FF2B5EF4-FFF2-40B4-BE49-F238E27FC236}">
                <a16:creationId xmlns:a16="http://schemas.microsoft.com/office/drawing/2014/main" id="{186D410D-B086-4148-8D17-B9BCFC02E541}"/>
              </a:ext>
            </a:extLst>
          </p:cNvPr>
          <p:cNvCxnSpPr>
            <a:cxnSpLocks/>
            <a:stCxn id="125" idx="1"/>
          </p:cNvCxnSpPr>
          <p:nvPr/>
        </p:nvCxnSpPr>
        <p:spPr>
          <a:xfrm rot="10800000">
            <a:off x="9466160" y="2823814"/>
            <a:ext cx="303356" cy="1065932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4A35312-FE6D-4F33-B565-7ABA237922D7}"/>
              </a:ext>
            </a:extLst>
          </p:cNvPr>
          <p:cNvCxnSpPr>
            <a:cxnSpLocks/>
            <a:stCxn id="125" idx="0"/>
            <a:endCxn id="36" idx="2"/>
          </p:cNvCxnSpPr>
          <p:nvPr/>
        </p:nvCxnSpPr>
        <p:spPr>
          <a:xfrm flipV="1">
            <a:off x="9967516" y="3295780"/>
            <a:ext cx="1" cy="39554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0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11F412-03D2-4659-BCC8-DD3BC223454E}"/>
              </a:ext>
            </a:extLst>
          </p:cNvPr>
          <p:cNvSpPr/>
          <p:nvPr/>
        </p:nvSpPr>
        <p:spPr>
          <a:xfrm>
            <a:off x="1870746" y="5863360"/>
            <a:ext cx="4225252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Audio Information (99, 39)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904301E-6061-4320-A000-A36CEA9B8CEC}"/>
              </a:ext>
            </a:extLst>
          </p:cNvPr>
          <p:cNvSpPr/>
          <p:nvPr/>
        </p:nvSpPr>
        <p:spPr>
          <a:xfrm>
            <a:off x="1057013" y="2768366"/>
            <a:ext cx="5410899" cy="28606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060364-A596-441E-8653-95A1E05E5E70}"/>
              </a:ext>
            </a:extLst>
          </p:cNvPr>
          <p:cNvSpPr/>
          <p:nvPr/>
        </p:nvSpPr>
        <p:spPr>
          <a:xfrm>
            <a:off x="1057012" y="804903"/>
            <a:ext cx="5410899" cy="16778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221A601-6BBD-4F4A-A945-C57A9CCF4C40}"/>
              </a:ext>
            </a:extLst>
          </p:cNvPr>
          <p:cNvSpPr/>
          <p:nvPr/>
        </p:nvSpPr>
        <p:spPr>
          <a:xfrm>
            <a:off x="6995884" y="1888014"/>
            <a:ext cx="3993160" cy="330674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1B2E5C1-3BC3-438E-83BB-6EC2393A2CD8}"/>
              </a:ext>
            </a:extLst>
          </p:cNvPr>
          <p:cNvSpPr/>
          <p:nvPr/>
        </p:nvSpPr>
        <p:spPr>
          <a:xfrm>
            <a:off x="1870745" y="5041783"/>
            <a:ext cx="4225253" cy="4362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 Dense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89F0A40-D70D-4FB5-BE10-1DC8B6C5EC13}"/>
              </a:ext>
            </a:extLst>
          </p:cNvPr>
          <p:cNvSpPr/>
          <p:nvPr/>
        </p:nvSpPr>
        <p:spPr>
          <a:xfrm>
            <a:off x="1870745" y="3541387"/>
            <a:ext cx="4225255" cy="13493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ResNet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ResNet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ResNet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AF2B4AF-540F-4F71-BEB2-7C2B14F2B5B2}"/>
              </a:ext>
            </a:extLst>
          </p:cNvPr>
          <p:cNvSpPr/>
          <p:nvPr/>
        </p:nvSpPr>
        <p:spPr>
          <a:xfrm>
            <a:off x="1870746" y="3043651"/>
            <a:ext cx="4225251" cy="37680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 LSTM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5EFF171-8925-4199-91F4-E51635828AFC}"/>
              </a:ext>
            </a:extLst>
          </p:cNvPr>
          <p:cNvSpPr/>
          <p:nvPr/>
        </p:nvSpPr>
        <p:spPr>
          <a:xfrm>
            <a:off x="1870745" y="1738773"/>
            <a:ext cx="4225252" cy="4486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 Dense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C6D51E4-090D-4787-A3ED-6CF706203EDA}"/>
              </a:ext>
            </a:extLst>
          </p:cNvPr>
          <p:cNvGrpSpPr/>
          <p:nvPr/>
        </p:nvGrpSpPr>
        <p:grpSpPr>
          <a:xfrm>
            <a:off x="461394" y="2613170"/>
            <a:ext cx="1300294" cy="934479"/>
            <a:chOff x="461394" y="2613170"/>
            <a:chExt cx="1300294" cy="93447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86EABDE-022D-4AA1-93F5-4C485CAB7106}"/>
                </a:ext>
              </a:extLst>
            </p:cNvPr>
            <p:cNvSpPr/>
            <p:nvPr/>
          </p:nvSpPr>
          <p:spPr>
            <a:xfrm>
              <a:off x="461394" y="2613170"/>
              <a:ext cx="1300294" cy="934479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60A33B5-B392-4F35-9E55-64995BC45006}"/>
                </a:ext>
              </a:extLst>
            </p:cNvPr>
            <p:cNvSpPr/>
            <p:nvPr/>
          </p:nvSpPr>
          <p:spPr>
            <a:xfrm>
              <a:off x="461394" y="2613170"/>
              <a:ext cx="1191237" cy="8158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Encoder</a:t>
              </a:r>
              <a:endParaRPr lang="zh-TW" altLang="en-US" sz="2000" b="1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3046F615-F9CC-4FF4-B9E0-78566400FA9E}"/>
              </a:ext>
            </a:extLst>
          </p:cNvPr>
          <p:cNvGrpSpPr/>
          <p:nvPr/>
        </p:nvGrpSpPr>
        <p:grpSpPr>
          <a:xfrm>
            <a:off x="441809" y="407650"/>
            <a:ext cx="1300294" cy="934479"/>
            <a:chOff x="461394" y="531806"/>
            <a:chExt cx="1300294" cy="93447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35114B-55AC-4FC5-95E2-F4860CB3A769}"/>
                </a:ext>
              </a:extLst>
            </p:cNvPr>
            <p:cNvSpPr/>
            <p:nvPr/>
          </p:nvSpPr>
          <p:spPr>
            <a:xfrm>
              <a:off x="461394" y="531806"/>
              <a:ext cx="1300294" cy="93447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7A872C-010B-44F8-ADCA-D25DE90834E9}"/>
                </a:ext>
              </a:extLst>
            </p:cNvPr>
            <p:cNvSpPr/>
            <p:nvPr/>
          </p:nvSpPr>
          <p:spPr>
            <a:xfrm>
              <a:off x="461394" y="531806"/>
              <a:ext cx="1191237" cy="81583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Attention</a:t>
              </a:r>
              <a:endParaRPr lang="zh-TW" altLang="en-US" sz="2000" b="1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198014F-3EB6-43B8-B5CE-EF2050CF28F5}"/>
              </a:ext>
            </a:extLst>
          </p:cNvPr>
          <p:cNvGrpSpPr/>
          <p:nvPr/>
        </p:nvGrpSpPr>
        <p:grpSpPr>
          <a:xfrm>
            <a:off x="10178990" y="1502785"/>
            <a:ext cx="1300294" cy="934479"/>
            <a:chOff x="10212198" y="795571"/>
            <a:chExt cx="1300294" cy="93447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BDBD17-9FF4-4E35-B02D-DF91A4B7CE1E}"/>
                </a:ext>
              </a:extLst>
            </p:cNvPr>
            <p:cNvSpPr/>
            <p:nvPr/>
          </p:nvSpPr>
          <p:spPr>
            <a:xfrm>
              <a:off x="10212198" y="795571"/>
              <a:ext cx="1300294" cy="93447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AAF1114-E819-4F85-A994-3AA1A6438864}"/>
                </a:ext>
              </a:extLst>
            </p:cNvPr>
            <p:cNvSpPr/>
            <p:nvPr/>
          </p:nvSpPr>
          <p:spPr>
            <a:xfrm>
              <a:off x="10321255" y="795571"/>
              <a:ext cx="1191237" cy="81583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Decoder</a:t>
              </a:r>
              <a:endParaRPr lang="zh-TW" altLang="en-US" sz="2000" b="1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84CF4BB-E2C8-4BD0-8622-DD2D755018AA}"/>
              </a:ext>
            </a:extLst>
          </p:cNvPr>
          <p:cNvSpPr/>
          <p:nvPr/>
        </p:nvSpPr>
        <p:spPr>
          <a:xfrm>
            <a:off x="7474057" y="5389598"/>
            <a:ext cx="1858011" cy="66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Phonemes (7)</a:t>
            </a:r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E3E7EC2-A685-4C18-AD2C-C3D073087AD9}"/>
              </a:ext>
            </a:extLst>
          </p:cNvPr>
          <p:cNvSpPr/>
          <p:nvPr/>
        </p:nvSpPr>
        <p:spPr>
          <a:xfrm>
            <a:off x="7471260" y="3109595"/>
            <a:ext cx="3042407" cy="727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 LSTM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24AF52-D099-4A9E-9C69-8DB52AC68355}"/>
              </a:ext>
            </a:extLst>
          </p:cNvPr>
          <p:cNvSpPr/>
          <p:nvPr/>
        </p:nvSpPr>
        <p:spPr>
          <a:xfrm>
            <a:off x="7474057" y="4072144"/>
            <a:ext cx="3050796" cy="6494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 Embedding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FCEC2D9-26E1-4A6F-9471-36CB55785F9D}"/>
              </a:ext>
            </a:extLst>
          </p:cNvPr>
          <p:cNvSpPr/>
          <p:nvPr/>
        </p:nvSpPr>
        <p:spPr>
          <a:xfrm>
            <a:off x="7469257" y="849783"/>
            <a:ext cx="3050796" cy="46237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Dense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44E7F6C-0F92-49A0-BC34-3295F8C0C4FF}"/>
              </a:ext>
            </a:extLst>
          </p:cNvPr>
          <p:cNvSpPr/>
          <p:nvPr/>
        </p:nvSpPr>
        <p:spPr>
          <a:xfrm>
            <a:off x="2940787" y="5157945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B420794-7225-4B60-B22F-2541F4FFD1CC}"/>
              </a:ext>
            </a:extLst>
          </p:cNvPr>
          <p:cNvSpPr/>
          <p:nvPr/>
        </p:nvSpPr>
        <p:spPr>
          <a:xfrm>
            <a:off x="3212352" y="3125932"/>
            <a:ext cx="394282" cy="238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8737E-5159-4D86-8140-0E58C33AA1CE}"/>
              </a:ext>
            </a:extLst>
          </p:cNvPr>
          <p:cNvSpPr/>
          <p:nvPr/>
        </p:nvSpPr>
        <p:spPr>
          <a:xfrm>
            <a:off x="2942438" y="455312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5B78F-EE46-439B-BBC3-5E4703CB4779}"/>
              </a:ext>
            </a:extLst>
          </p:cNvPr>
          <p:cNvSpPr/>
          <p:nvPr/>
        </p:nvSpPr>
        <p:spPr>
          <a:xfrm>
            <a:off x="3300368" y="455312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FFE342-BB58-4C68-A256-3295354E9FFF}"/>
              </a:ext>
            </a:extLst>
          </p:cNvPr>
          <p:cNvSpPr/>
          <p:nvPr/>
        </p:nvSpPr>
        <p:spPr>
          <a:xfrm>
            <a:off x="3658298" y="455312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B331AD-362C-4390-8F1D-B5FB428839BC}"/>
              </a:ext>
            </a:extLst>
          </p:cNvPr>
          <p:cNvSpPr/>
          <p:nvPr/>
        </p:nvSpPr>
        <p:spPr>
          <a:xfrm>
            <a:off x="5670259" y="455312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8FCB4F-EBC4-4270-81FF-A454AC488504}"/>
              </a:ext>
            </a:extLst>
          </p:cNvPr>
          <p:cNvSpPr/>
          <p:nvPr/>
        </p:nvSpPr>
        <p:spPr>
          <a:xfrm>
            <a:off x="3071068" y="411563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1CAFE9-A3A6-4AE8-925C-D6EE0DE9A830}"/>
              </a:ext>
            </a:extLst>
          </p:cNvPr>
          <p:cNvSpPr/>
          <p:nvPr/>
        </p:nvSpPr>
        <p:spPr>
          <a:xfrm>
            <a:off x="3989225" y="411563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DC8EC61-B026-4D5F-ABBE-CDD87974F238}"/>
              </a:ext>
            </a:extLst>
          </p:cNvPr>
          <p:cNvSpPr/>
          <p:nvPr/>
        </p:nvSpPr>
        <p:spPr>
          <a:xfrm>
            <a:off x="4391353" y="411563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61D106-71FF-4EDF-A31D-B924AB77F343}"/>
              </a:ext>
            </a:extLst>
          </p:cNvPr>
          <p:cNvSpPr/>
          <p:nvPr/>
        </p:nvSpPr>
        <p:spPr>
          <a:xfrm>
            <a:off x="3300367" y="3629861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66EE29-0E62-4783-98BA-BAD51DE54154}"/>
              </a:ext>
            </a:extLst>
          </p:cNvPr>
          <p:cNvSpPr/>
          <p:nvPr/>
        </p:nvSpPr>
        <p:spPr>
          <a:xfrm>
            <a:off x="4051882" y="3637270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047DA2-4BB5-4C37-8806-1748B9B10D52}"/>
              </a:ext>
            </a:extLst>
          </p:cNvPr>
          <p:cNvSpPr/>
          <p:nvPr/>
        </p:nvSpPr>
        <p:spPr>
          <a:xfrm>
            <a:off x="5320434" y="3637270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651142C-C864-4286-8FEF-A3516F601C8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057787" y="4348533"/>
            <a:ext cx="133457" cy="20459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CD165F5-C40A-4F11-8B66-F9AFC1577C5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3186417" y="4350799"/>
            <a:ext cx="226186" cy="2023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09CBB85-2A26-4DD8-94F0-9C81B1C7EBE1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H="1" flipV="1">
            <a:off x="3186417" y="4350799"/>
            <a:ext cx="587230" cy="2023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1ED69FB-58D5-4759-A182-DA0BF15C71C0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186417" y="3868101"/>
            <a:ext cx="224405" cy="24753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FE71A6-A08A-472B-A967-E73006B6DB65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H="1" flipV="1">
            <a:off x="3415716" y="3865025"/>
            <a:ext cx="688858" cy="2506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7D7C4CC-8404-4EC1-984C-C3E555E066EE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H="1" flipV="1">
            <a:off x="3415716" y="3865025"/>
            <a:ext cx="1090986" cy="2506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726B4F3-0E27-4143-8C3F-1E08C609825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072821" y="4350799"/>
            <a:ext cx="31753" cy="2023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B46F126B-4A9D-496F-A4BB-DAA98B9B9037}"/>
              </a:ext>
            </a:extLst>
          </p:cNvPr>
          <p:cNvCxnSpPr>
            <a:cxnSpLocks/>
          </p:cNvCxnSpPr>
          <p:nvPr/>
        </p:nvCxnSpPr>
        <p:spPr>
          <a:xfrm flipH="1" flipV="1">
            <a:off x="4135356" y="4376526"/>
            <a:ext cx="185390" cy="16806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6A92076-8FAB-4990-A4F8-671D2ED63246}"/>
              </a:ext>
            </a:extLst>
          </p:cNvPr>
          <p:cNvCxnSpPr>
            <a:cxnSpLocks/>
          </p:cNvCxnSpPr>
          <p:nvPr/>
        </p:nvCxnSpPr>
        <p:spPr>
          <a:xfrm flipH="1" flipV="1">
            <a:off x="4183027" y="4368129"/>
            <a:ext cx="549065" cy="2023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BA7AFB8-DE2F-425E-AA96-16BAA5B8D209}"/>
              </a:ext>
            </a:extLst>
          </p:cNvPr>
          <p:cNvSpPr txBox="1"/>
          <p:nvPr/>
        </p:nvSpPr>
        <p:spPr>
          <a:xfrm>
            <a:off x="4540957" y="4323536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AB91880-6139-4348-933F-0B2EB6F464C3}"/>
              </a:ext>
            </a:extLst>
          </p:cNvPr>
          <p:cNvSpPr/>
          <p:nvPr/>
        </p:nvSpPr>
        <p:spPr>
          <a:xfrm>
            <a:off x="5467371" y="4115635"/>
            <a:ext cx="230697" cy="235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FDFF5C8-7692-4E96-844C-C2B41D1C2D03}"/>
              </a:ext>
            </a:extLst>
          </p:cNvPr>
          <p:cNvSpPr txBox="1"/>
          <p:nvPr/>
        </p:nvSpPr>
        <p:spPr>
          <a:xfrm>
            <a:off x="4838197" y="3884998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4906324-E360-44FE-99EB-322CB06BE5EA}"/>
              </a:ext>
            </a:extLst>
          </p:cNvPr>
          <p:cNvSpPr txBox="1"/>
          <p:nvPr/>
        </p:nvSpPr>
        <p:spPr>
          <a:xfrm>
            <a:off x="4574766" y="3389973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26C8E4B-2B2F-4163-A8DD-90FCBC46F70F}"/>
              </a:ext>
            </a:extLst>
          </p:cNvPr>
          <p:cNvSpPr/>
          <p:nvPr/>
        </p:nvSpPr>
        <p:spPr>
          <a:xfrm>
            <a:off x="3213681" y="3123407"/>
            <a:ext cx="394282" cy="238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966CDFC7-4F24-463F-8B0D-31DE729194E7}"/>
              </a:ext>
            </a:extLst>
          </p:cNvPr>
          <p:cNvSpPr/>
          <p:nvPr/>
        </p:nvSpPr>
        <p:spPr>
          <a:xfrm>
            <a:off x="3970089" y="3123407"/>
            <a:ext cx="394282" cy="238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F1EA6FAF-05C3-4B35-821F-92A76B433137}"/>
              </a:ext>
            </a:extLst>
          </p:cNvPr>
          <p:cNvSpPr/>
          <p:nvPr/>
        </p:nvSpPr>
        <p:spPr>
          <a:xfrm>
            <a:off x="5238641" y="3123407"/>
            <a:ext cx="394282" cy="238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6675CFA2-5F71-4D93-B1EF-29578D008A31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3057787" y="4788289"/>
            <a:ext cx="0" cy="369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8CEE35F-66E7-4F08-9B93-C6F295E67F2B}"/>
              </a:ext>
            </a:extLst>
          </p:cNvPr>
          <p:cNvCxnSpPr>
            <a:cxnSpLocks/>
            <a:stCxn id="93" idx="0"/>
            <a:endCxn id="32" idx="2"/>
          </p:cNvCxnSpPr>
          <p:nvPr/>
        </p:nvCxnSpPr>
        <p:spPr>
          <a:xfrm flipV="1">
            <a:off x="3414064" y="4788289"/>
            <a:ext cx="1653" cy="36271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E526CD66-4419-411D-BD92-3CB316FAF89B}"/>
              </a:ext>
            </a:extLst>
          </p:cNvPr>
          <p:cNvSpPr/>
          <p:nvPr/>
        </p:nvSpPr>
        <p:spPr>
          <a:xfrm>
            <a:off x="3297064" y="5151002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626C51A-179D-4FF8-8993-81A04087E647}"/>
              </a:ext>
            </a:extLst>
          </p:cNvPr>
          <p:cNvSpPr/>
          <p:nvPr/>
        </p:nvSpPr>
        <p:spPr>
          <a:xfrm>
            <a:off x="3656647" y="5151002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B233A904-5FA0-415B-93E7-26466CE122F0}"/>
              </a:ext>
            </a:extLst>
          </p:cNvPr>
          <p:cNvCxnSpPr>
            <a:cxnSpLocks/>
            <a:stCxn id="97" idx="0"/>
            <a:endCxn id="33" idx="2"/>
          </p:cNvCxnSpPr>
          <p:nvPr/>
        </p:nvCxnSpPr>
        <p:spPr>
          <a:xfrm flipV="1">
            <a:off x="3773647" y="4788289"/>
            <a:ext cx="0" cy="36271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>
            <a:extLst>
              <a:ext uri="{FF2B5EF4-FFF2-40B4-BE49-F238E27FC236}">
                <a16:creationId xmlns:a16="http://schemas.microsoft.com/office/drawing/2014/main" id="{F56CA6EE-9D86-442E-91E3-57BA98CEA316}"/>
              </a:ext>
            </a:extLst>
          </p:cNvPr>
          <p:cNvSpPr/>
          <p:nvPr/>
        </p:nvSpPr>
        <p:spPr>
          <a:xfrm>
            <a:off x="5673603" y="5151002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7F55F3E-2870-4B7D-8574-485DE1A804A1}"/>
              </a:ext>
            </a:extLst>
          </p:cNvPr>
          <p:cNvCxnSpPr>
            <a:cxnSpLocks/>
            <a:stCxn id="102" idx="0"/>
            <a:endCxn id="34" idx="2"/>
          </p:cNvCxnSpPr>
          <p:nvPr/>
        </p:nvCxnSpPr>
        <p:spPr>
          <a:xfrm flipH="1" flipV="1">
            <a:off x="5785608" y="4788289"/>
            <a:ext cx="4995" cy="36271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DC8E11A9-9527-47B0-852B-DB1AF22F21EB}"/>
              </a:ext>
            </a:extLst>
          </p:cNvPr>
          <p:cNvCxnSpPr>
            <a:cxnSpLocks/>
            <a:stCxn id="40" idx="0"/>
            <a:endCxn id="81" idx="2"/>
          </p:cNvCxnSpPr>
          <p:nvPr/>
        </p:nvCxnSpPr>
        <p:spPr>
          <a:xfrm flipH="1" flipV="1">
            <a:off x="3410822" y="3361750"/>
            <a:ext cx="4894" cy="26811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30E5D672-5061-4F8A-BBD3-E8A3E657D02C}"/>
              </a:ext>
            </a:extLst>
          </p:cNvPr>
          <p:cNvCxnSpPr>
            <a:cxnSpLocks/>
            <a:stCxn id="41" idx="0"/>
            <a:endCxn id="82" idx="2"/>
          </p:cNvCxnSpPr>
          <p:nvPr/>
        </p:nvCxnSpPr>
        <p:spPr>
          <a:xfrm flipH="1" flipV="1">
            <a:off x="4167230" y="3361750"/>
            <a:ext cx="1" cy="27552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57C2F5DA-A851-455B-93D4-A868549DCEE7}"/>
              </a:ext>
            </a:extLst>
          </p:cNvPr>
          <p:cNvCxnSpPr>
            <a:cxnSpLocks/>
            <a:stCxn id="42" idx="0"/>
            <a:endCxn id="83" idx="2"/>
          </p:cNvCxnSpPr>
          <p:nvPr/>
        </p:nvCxnSpPr>
        <p:spPr>
          <a:xfrm flipH="1" flipV="1">
            <a:off x="5435782" y="3361750"/>
            <a:ext cx="1" cy="27552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875696CA-DB38-462D-9BFD-55624FDD5C7F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3607963" y="3242579"/>
            <a:ext cx="3621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84BA3030-F1A9-4272-B5C6-8A3D44E9DA8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4364371" y="3242579"/>
            <a:ext cx="17658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FDA86BA-CD74-4715-B008-02F0A3FD470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074444" y="3242579"/>
            <a:ext cx="16419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接點: 弧形 129">
            <a:extLst>
              <a:ext uri="{FF2B5EF4-FFF2-40B4-BE49-F238E27FC236}">
                <a16:creationId xmlns:a16="http://schemas.microsoft.com/office/drawing/2014/main" id="{2316493A-8DCF-4387-9C03-0B26FCA50ED0}"/>
              </a:ext>
            </a:extLst>
          </p:cNvPr>
          <p:cNvCxnSpPr>
            <a:cxnSpLocks/>
            <a:stCxn id="81" idx="3"/>
            <a:endCxn id="134" idx="4"/>
          </p:cNvCxnSpPr>
          <p:nvPr/>
        </p:nvCxnSpPr>
        <p:spPr>
          <a:xfrm flipH="1" flipV="1">
            <a:off x="2928406" y="2089429"/>
            <a:ext cx="679557" cy="1153150"/>
          </a:xfrm>
          <a:prstGeom prst="curvedConnector4">
            <a:avLst>
              <a:gd name="adj1" fmla="val -33640"/>
              <a:gd name="adj2" fmla="val 5516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D5E3E420-B38E-4813-997C-C5D97CC49AF7}"/>
              </a:ext>
            </a:extLst>
          </p:cNvPr>
          <p:cNvSpPr/>
          <p:nvPr/>
        </p:nvSpPr>
        <p:spPr>
          <a:xfrm>
            <a:off x="2811406" y="1855429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E39560CA-2A67-4B51-8FFC-E976D4986EBD}"/>
              </a:ext>
            </a:extLst>
          </p:cNvPr>
          <p:cNvSpPr/>
          <p:nvPr/>
        </p:nvSpPr>
        <p:spPr>
          <a:xfrm>
            <a:off x="3391671" y="1846101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2171234A-41D7-467D-9DD2-FD4801ED7CD3}"/>
              </a:ext>
            </a:extLst>
          </p:cNvPr>
          <p:cNvSpPr/>
          <p:nvPr/>
        </p:nvSpPr>
        <p:spPr>
          <a:xfrm>
            <a:off x="5698068" y="1847718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7" name="接點: 弧形 136">
            <a:extLst>
              <a:ext uri="{FF2B5EF4-FFF2-40B4-BE49-F238E27FC236}">
                <a16:creationId xmlns:a16="http://schemas.microsoft.com/office/drawing/2014/main" id="{10C0024D-660D-4E4D-AB7A-B095742E2100}"/>
              </a:ext>
            </a:extLst>
          </p:cNvPr>
          <p:cNvCxnSpPr>
            <a:cxnSpLocks/>
            <a:stCxn id="82" idx="3"/>
            <a:endCxn id="135" idx="4"/>
          </p:cNvCxnSpPr>
          <p:nvPr/>
        </p:nvCxnSpPr>
        <p:spPr>
          <a:xfrm flipH="1" flipV="1">
            <a:off x="3508671" y="2080101"/>
            <a:ext cx="855700" cy="1162478"/>
          </a:xfrm>
          <a:prstGeom prst="curvedConnector4">
            <a:avLst>
              <a:gd name="adj1" fmla="val -26715"/>
              <a:gd name="adj2" fmla="val 55126"/>
            </a:avLst>
          </a:prstGeom>
          <a:ln w="28575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接點: 弧形 161">
            <a:extLst>
              <a:ext uri="{FF2B5EF4-FFF2-40B4-BE49-F238E27FC236}">
                <a16:creationId xmlns:a16="http://schemas.microsoft.com/office/drawing/2014/main" id="{DBE4168B-B875-461F-B014-3A1B98968197}"/>
              </a:ext>
            </a:extLst>
          </p:cNvPr>
          <p:cNvCxnSpPr>
            <a:cxnSpLocks/>
            <a:stCxn id="83" idx="3"/>
            <a:endCxn id="136" idx="4"/>
          </p:cNvCxnSpPr>
          <p:nvPr/>
        </p:nvCxnSpPr>
        <p:spPr>
          <a:xfrm flipV="1">
            <a:off x="5632923" y="2081718"/>
            <a:ext cx="182145" cy="1160861"/>
          </a:xfrm>
          <a:prstGeom prst="curvedConnector2">
            <a:avLst/>
          </a:prstGeom>
          <a:ln w="28575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79F6C086-3385-45FD-B7E0-2AA8B96D5777}"/>
              </a:ext>
            </a:extLst>
          </p:cNvPr>
          <p:cNvSpPr/>
          <p:nvPr/>
        </p:nvSpPr>
        <p:spPr>
          <a:xfrm>
            <a:off x="2793713" y="998886"/>
            <a:ext cx="2351383" cy="4486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 Dense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5" name="橢圓 184">
            <a:extLst>
              <a:ext uri="{FF2B5EF4-FFF2-40B4-BE49-F238E27FC236}">
                <a16:creationId xmlns:a16="http://schemas.microsoft.com/office/drawing/2014/main" id="{519A50C8-3497-4B3B-8DEC-347670CB5489}"/>
              </a:ext>
            </a:extLst>
          </p:cNvPr>
          <p:cNvSpPr/>
          <p:nvPr/>
        </p:nvSpPr>
        <p:spPr>
          <a:xfrm>
            <a:off x="3976485" y="1091380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04CF8E82-6A2B-4099-896B-23EB32E2FFE7}"/>
              </a:ext>
            </a:extLst>
          </p:cNvPr>
          <p:cNvSpPr txBox="1"/>
          <p:nvPr/>
        </p:nvSpPr>
        <p:spPr>
          <a:xfrm>
            <a:off x="4582537" y="2877630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BF07D40F-0966-41BB-B2FA-63CB2B3342C1}"/>
              </a:ext>
            </a:extLst>
          </p:cNvPr>
          <p:cNvCxnSpPr/>
          <p:nvPr/>
        </p:nvCxnSpPr>
        <p:spPr>
          <a:xfrm>
            <a:off x="5632923" y="3242578"/>
            <a:ext cx="23734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5715F8A4-FBB2-48E9-A9EF-F1E71395C001}"/>
              </a:ext>
            </a:extLst>
          </p:cNvPr>
          <p:cNvCxnSpPr>
            <a:cxnSpLocks/>
          </p:cNvCxnSpPr>
          <p:nvPr/>
        </p:nvCxnSpPr>
        <p:spPr>
          <a:xfrm flipV="1">
            <a:off x="5870267" y="2661340"/>
            <a:ext cx="0" cy="590702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220FAB0C-EF82-4529-80F1-205E2EA0BC44}"/>
              </a:ext>
            </a:extLst>
          </p:cNvPr>
          <p:cNvCxnSpPr>
            <a:cxnSpLocks/>
          </p:cNvCxnSpPr>
          <p:nvPr/>
        </p:nvCxnSpPr>
        <p:spPr>
          <a:xfrm>
            <a:off x="2923024" y="2667245"/>
            <a:ext cx="2939300" cy="841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183EF008-F9B9-4B21-B8F4-298D9AD6AD74}"/>
              </a:ext>
            </a:extLst>
          </p:cNvPr>
          <p:cNvCxnSpPr>
            <a:cxnSpLocks/>
          </p:cNvCxnSpPr>
          <p:nvPr/>
        </p:nvCxnSpPr>
        <p:spPr>
          <a:xfrm flipV="1">
            <a:off x="2940787" y="2244625"/>
            <a:ext cx="0" cy="41671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E9441BB2-D932-4C66-9C9E-606101103679}"/>
              </a:ext>
            </a:extLst>
          </p:cNvPr>
          <p:cNvCxnSpPr>
            <a:cxnSpLocks/>
          </p:cNvCxnSpPr>
          <p:nvPr/>
        </p:nvCxnSpPr>
        <p:spPr>
          <a:xfrm flipH="1" flipV="1">
            <a:off x="3531064" y="2195304"/>
            <a:ext cx="15073" cy="48035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B8D0BBD1-3CCF-4212-8CC4-73B58B40D053}"/>
              </a:ext>
            </a:extLst>
          </p:cNvPr>
          <p:cNvCxnSpPr>
            <a:cxnSpLocks/>
          </p:cNvCxnSpPr>
          <p:nvPr/>
        </p:nvCxnSpPr>
        <p:spPr>
          <a:xfrm flipH="1" flipV="1">
            <a:off x="5815068" y="2244625"/>
            <a:ext cx="52763" cy="42124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0D67F974-328B-43F2-AEE1-7343D214A153}"/>
              </a:ext>
            </a:extLst>
          </p:cNvPr>
          <p:cNvCxnSpPr>
            <a:cxnSpLocks/>
            <a:stCxn id="134" idx="0"/>
            <a:endCxn id="185" idx="3"/>
          </p:cNvCxnSpPr>
          <p:nvPr/>
        </p:nvCxnSpPr>
        <p:spPr>
          <a:xfrm flipV="1">
            <a:off x="2928406" y="1291111"/>
            <a:ext cx="1082348" cy="56431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45639B5D-796D-4A1C-8363-7231BDD823C3}"/>
              </a:ext>
            </a:extLst>
          </p:cNvPr>
          <p:cNvCxnSpPr>
            <a:cxnSpLocks/>
            <a:stCxn id="135" idx="7"/>
            <a:endCxn id="185" idx="4"/>
          </p:cNvCxnSpPr>
          <p:nvPr/>
        </p:nvCxnSpPr>
        <p:spPr>
          <a:xfrm flipV="1">
            <a:off x="3591402" y="1325380"/>
            <a:ext cx="502083" cy="55499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B55979CC-E355-426B-A3CA-F6B6214FAE4E}"/>
              </a:ext>
            </a:extLst>
          </p:cNvPr>
          <p:cNvCxnSpPr>
            <a:cxnSpLocks/>
            <a:stCxn id="136" idx="1"/>
            <a:endCxn id="185" idx="5"/>
          </p:cNvCxnSpPr>
          <p:nvPr/>
        </p:nvCxnSpPr>
        <p:spPr>
          <a:xfrm flipH="1" flipV="1">
            <a:off x="4176216" y="1291111"/>
            <a:ext cx="1556121" cy="5908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2E8086A7-64C6-4309-B290-9AD870CD5BE0}"/>
              </a:ext>
            </a:extLst>
          </p:cNvPr>
          <p:cNvSpPr txBox="1"/>
          <p:nvPr/>
        </p:nvSpPr>
        <p:spPr>
          <a:xfrm>
            <a:off x="4385206" y="1605813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41" name="矩形: 圓角 240">
            <a:extLst>
              <a:ext uri="{FF2B5EF4-FFF2-40B4-BE49-F238E27FC236}">
                <a16:creationId xmlns:a16="http://schemas.microsoft.com/office/drawing/2014/main" id="{A24EE39A-380C-4207-BE6E-C33F6641F2E1}"/>
              </a:ext>
            </a:extLst>
          </p:cNvPr>
          <p:cNvSpPr/>
          <p:nvPr/>
        </p:nvSpPr>
        <p:spPr>
          <a:xfrm>
            <a:off x="7712720" y="3341736"/>
            <a:ext cx="394282" cy="23834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矩形: 圓角 241">
            <a:extLst>
              <a:ext uri="{FF2B5EF4-FFF2-40B4-BE49-F238E27FC236}">
                <a16:creationId xmlns:a16="http://schemas.microsoft.com/office/drawing/2014/main" id="{30CFCE81-0EEA-4E71-A071-4A3EF062B3FE}"/>
              </a:ext>
            </a:extLst>
          </p:cNvPr>
          <p:cNvSpPr/>
          <p:nvPr/>
        </p:nvSpPr>
        <p:spPr>
          <a:xfrm>
            <a:off x="8287479" y="3337859"/>
            <a:ext cx="394282" cy="23834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: 圓角 242">
            <a:extLst>
              <a:ext uri="{FF2B5EF4-FFF2-40B4-BE49-F238E27FC236}">
                <a16:creationId xmlns:a16="http://schemas.microsoft.com/office/drawing/2014/main" id="{CF37CFD0-9707-4380-BB0D-671C48C0CD42}"/>
              </a:ext>
            </a:extLst>
          </p:cNvPr>
          <p:cNvSpPr/>
          <p:nvPr/>
        </p:nvSpPr>
        <p:spPr>
          <a:xfrm>
            <a:off x="9300839" y="3341660"/>
            <a:ext cx="394282" cy="238343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999DAFE1-213C-40E8-8995-81A1261D9353}"/>
              </a:ext>
            </a:extLst>
          </p:cNvPr>
          <p:cNvCxnSpPr/>
          <p:nvPr/>
        </p:nvCxnSpPr>
        <p:spPr>
          <a:xfrm flipH="1" flipV="1">
            <a:off x="5784850" y="4991100"/>
            <a:ext cx="757" cy="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字方塊 264">
            <a:extLst>
              <a:ext uri="{FF2B5EF4-FFF2-40B4-BE49-F238E27FC236}">
                <a16:creationId xmlns:a16="http://schemas.microsoft.com/office/drawing/2014/main" id="{B8A947D2-53E3-4411-8666-4792AC1F0E83}"/>
              </a:ext>
            </a:extLst>
          </p:cNvPr>
          <p:cNvSpPr txBox="1"/>
          <p:nvPr/>
        </p:nvSpPr>
        <p:spPr>
          <a:xfrm>
            <a:off x="4584050" y="4889392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EDF90CA3-71F2-4D88-8F08-07538A615DC4}"/>
              </a:ext>
            </a:extLst>
          </p:cNvPr>
          <p:cNvCxnSpPr>
            <a:cxnSpLocks/>
            <a:stCxn id="241" idx="3"/>
            <a:endCxn id="242" idx="1"/>
          </p:cNvCxnSpPr>
          <p:nvPr/>
        </p:nvCxnSpPr>
        <p:spPr>
          <a:xfrm flipV="1">
            <a:off x="8107002" y="3457031"/>
            <a:ext cx="180477" cy="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2D26EAC3-B552-4A22-BCDB-EA322E017A0E}"/>
              </a:ext>
            </a:extLst>
          </p:cNvPr>
          <p:cNvCxnSpPr>
            <a:cxnSpLocks/>
          </p:cNvCxnSpPr>
          <p:nvPr/>
        </p:nvCxnSpPr>
        <p:spPr>
          <a:xfrm flipV="1">
            <a:off x="8672616" y="3457030"/>
            <a:ext cx="1896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09284560-A8C0-43FC-91E8-2E09ED1AEF63}"/>
              </a:ext>
            </a:extLst>
          </p:cNvPr>
          <p:cNvCxnSpPr>
            <a:cxnSpLocks/>
            <a:endCxn id="243" idx="1"/>
          </p:cNvCxnSpPr>
          <p:nvPr/>
        </p:nvCxnSpPr>
        <p:spPr>
          <a:xfrm flipV="1">
            <a:off x="9115363" y="3460832"/>
            <a:ext cx="185476" cy="1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DCBCF0D2-F3D2-4DA9-8406-CDBE001420E3}"/>
              </a:ext>
            </a:extLst>
          </p:cNvPr>
          <p:cNvSpPr/>
          <p:nvPr/>
        </p:nvSpPr>
        <p:spPr>
          <a:xfrm>
            <a:off x="7770759" y="4240590"/>
            <a:ext cx="1173163" cy="324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483668D3-2EF4-4D16-B66D-9B79DBD055FA}"/>
              </a:ext>
            </a:extLst>
          </p:cNvPr>
          <p:cNvSpPr txBox="1"/>
          <p:nvPr/>
        </p:nvSpPr>
        <p:spPr>
          <a:xfrm>
            <a:off x="8762855" y="3106475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90" name="橢圓 289">
            <a:extLst>
              <a:ext uri="{FF2B5EF4-FFF2-40B4-BE49-F238E27FC236}">
                <a16:creationId xmlns:a16="http://schemas.microsoft.com/office/drawing/2014/main" id="{895A0989-DB82-407A-87A3-F20AF49514F2}"/>
              </a:ext>
            </a:extLst>
          </p:cNvPr>
          <p:cNvSpPr/>
          <p:nvPr/>
        </p:nvSpPr>
        <p:spPr>
          <a:xfrm>
            <a:off x="7712074" y="978161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橢圓 290">
            <a:extLst>
              <a:ext uri="{FF2B5EF4-FFF2-40B4-BE49-F238E27FC236}">
                <a16:creationId xmlns:a16="http://schemas.microsoft.com/office/drawing/2014/main" id="{E8660E8B-A952-46D2-875E-BF3B7D7B85B7}"/>
              </a:ext>
            </a:extLst>
          </p:cNvPr>
          <p:cNvSpPr/>
          <p:nvPr/>
        </p:nvSpPr>
        <p:spPr>
          <a:xfrm>
            <a:off x="8132706" y="973219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橢圓 291">
            <a:extLst>
              <a:ext uri="{FF2B5EF4-FFF2-40B4-BE49-F238E27FC236}">
                <a16:creationId xmlns:a16="http://schemas.microsoft.com/office/drawing/2014/main" id="{5D2C0099-349B-45E8-BD74-4C2643C59D01}"/>
              </a:ext>
            </a:extLst>
          </p:cNvPr>
          <p:cNvSpPr/>
          <p:nvPr/>
        </p:nvSpPr>
        <p:spPr>
          <a:xfrm>
            <a:off x="9303031" y="986008"/>
            <a:ext cx="234000" cy="234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矩形: 圓角 292">
            <a:extLst>
              <a:ext uri="{FF2B5EF4-FFF2-40B4-BE49-F238E27FC236}">
                <a16:creationId xmlns:a16="http://schemas.microsoft.com/office/drawing/2014/main" id="{117A5443-CE92-4489-A8D5-647BAD201590}"/>
              </a:ext>
            </a:extLst>
          </p:cNvPr>
          <p:cNvSpPr/>
          <p:nvPr/>
        </p:nvSpPr>
        <p:spPr>
          <a:xfrm>
            <a:off x="7467065" y="2548803"/>
            <a:ext cx="3042407" cy="4486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</a:rPr>
              <a:t>Flatten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5" name="矩形: 圓角 294">
            <a:extLst>
              <a:ext uri="{FF2B5EF4-FFF2-40B4-BE49-F238E27FC236}">
                <a16:creationId xmlns:a16="http://schemas.microsoft.com/office/drawing/2014/main" id="{1D35B731-99C5-4569-A4C4-41C7CAB4F09C}"/>
              </a:ext>
            </a:extLst>
          </p:cNvPr>
          <p:cNvSpPr/>
          <p:nvPr/>
        </p:nvSpPr>
        <p:spPr>
          <a:xfrm>
            <a:off x="7643617" y="2669540"/>
            <a:ext cx="1978546" cy="22045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F15ED4DA-AFB7-4979-976F-3138CCC4E9AF}"/>
              </a:ext>
            </a:extLst>
          </p:cNvPr>
          <p:cNvCxnSpPr>
            <a:cxnSpLocks/>
          </p:cNvCxnSpPr>
          <p:nvPr/>
        </p:nvCxnSpPr>
        <p:spPr>
          <a:xfrm flipV="1">
            <a:off x="8164537" y="2889994"/>
            <a:ext cx="4033" cy="583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C6F09873-642B-4E10-8A33-88031DE9634A}"/>
              </a:ext>
            </a:extLst>
          </p:cNvPr>
          <p:cNvCxnSpPr>
            <a:cxnSpLocks/>
            <a:endCxn id="290" idx="4"/>
          </p:cNvCxnSpPr>
          <p:nvPr/>
        </p:nvCxnSpPr>
        <p:spPr>
          <a:xfrm flipV="1">
            <a:off x="7829074" y="1212161"/>
            <a:ext cx="0" cy="14573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3" name="直線單箭頭接點 302">
            <a:extLst>
              <a:ext uri="{FF2B5EF4-FFF2-40B4-BE49-F238E27FC236}">
                <a16:creationId xmlns:a16="http://schemas.microsoft.com/office/drawing/2014/main" id="{0BF4B8C3-EBEB-4561-8C10-977CC4CD3C04}"/>
              </a:ext>
            </a:extLst>
          </p:cNvPr>
          <p:cNvCxnSpPr>
            <a:cxnSpLocks/>
            <a:endCxn id="291" idx="4"/>
          </p:cNvCxnSpPr>
          <p:nvPr/>
        </p:nvCxnSpPr>
        <p:spPr>
          <a:xfrm flipV="1">
            <a:off x="8249706" y="1207219"/>
            <a:ext cx="0" cy="145906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id="{CD75E1F3-08A0-4A1F-AAB8-BD428C479A2C}"/>
              </a:ext>
            </a:extLst>
          </p:cNvPr>
          <p:cNvCxnSpPr>
            <a:cxnSpLocks/>
            <a:endCxn id="292" idx="4"/>
          </p:cNvCxnSpPr>
          <p:nvPr/>
        </p:nvCxnSpPr>
        <p:spPr>
          <a:xfrm flipV="1">
            <a:off x="9420031" y="1220008"/>
            <a:ext cx="0" cy="144953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5" name="文字方塊 314">
            <a:extLst>
              <a:ext uri="{FF2B5EF4-FFF2-40B4-BE49-F238E27FC236}">
                <a16:creationId xmlns:a16="http://schemas.microsoft.com/office/drawing/2014/main" id="{86411F41-7D57-490B-97B0-57631F9BB64C}"/>
              </a:ext>
            </a:extLst>
          </p:cNvPr>
          <p:cNvSpPr txBox="1"/>
          <p:nvPr/>
        </p:nvSpPr>
        <p:spPr>
          <a:xfrm>
            <a:off x="8603889" y="730612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318" name="直線單箭頭接點 317">
            <a:extLst>
              <a:ext uri="{FF2B5EF4-FFF2-40B4-BE49-F238E27FC236}">
                <a16:creationId xmlns:a16="http://schemas.microsoft.com/office/drawing/2014/main" id="{875D7E27-38E6-4B0A-9BF3-0D997DF39CA3}"/>
              </a:ext>
            </a:extLst>
          </p:cNvPr>
          <p:cNvCxnSpPr>
            <a:cxnSpLocks/>
            <a:endCxn id="241" idx="2"/>
          </p:cNvCxnSpPr>
          <p:nvPr/>
        </p:nvCxnSpPr>
        <p:spPr>
          <a:xfrm flipV="1">
            <a:off x="7909861" y="3580079"/>
            <a:ext cx="0" cy="67676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箭號: 向上 322">
            <a:extLst>
              <a:ext uri="{FF2B5EF4-FFF2-40B4-BE49-F238E27FC236}">
                <a16:creationId xmlns:a16="http://schemas.microsoft.com/office/drawing/2014/main" id="{9F5417DD-0D9F-4870-B2CA-0A51C7973E2C}"/>
              </a:ext>
            </a:extLst>
          </p:cNvPr>
          <p:cNvSpPr/>
          <p:nvPr/>
        </p:nvSpPr>
        <p:spPr>
          <a:xfrm>
            <a:off x="3735397" y="5426988"/>
            <a:ext cx="495948" cy="523220"/>
          </a:xfrm>
          <a:prstGeom prst="upArrow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箭號: 向上 323">
            <a:extLst>
              <a:ext uri="{FF2B5EF4-FFF2-40B4-BE49-F238E27FC236}">
                <a16:creationId xmlns:a16="http://schemas.microsoft.com/office/drawing/2014/main" id="{47849F03-6FF8-4B50-8A8F-553B18573E9D}"/>
              </a:ext>
            </a:extLst>
          </p:cNvPr>
          <p:cNvSpPr/>
          <p:nvPr/>
        </p:nvSpPr>
        <p:spPr>
          <a:xfrm>
            <a:off x="8105749" y="4616169"/>
            <a:ext cx="495948" cy="871568"/>
          </a:xfrm>
          <a:prstGeom prst="upArrow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BDE79A8C-A386-4377-8BC6-8015B4D21232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4093485" y="584951"/>
            <a:ext cx="0" cy="50642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>
            <a:extLst>
              <a:ext uri="{FF2B5EF4-FFF2-40B4-BE49-F238E27FC236}">
                <a16:creationId xmlns:a16="http://schemas.microsoft.com/office/drawing/2014/main" id="{1AE331D5-D3BA-4DA5-82DD-41E131EDB11F}"/>
              </a:ext>
            </a:extLst>
          </p:cNvPr>
          <p:cNvCxnSpPr>
            <a:cxnSpLocks/>
          </p:cNvCxnSpPr>
          <p:nvPr/>
        </p:nvCxnSpPr>
        <p:spPr>
          <a:xfrm>
            <a:off x="4088697" y="590262"/>
            <a:ext cx="258588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>
            <a:extLst>
              <a:ext uri="{FF2B5EF4-FFF2-40B4-BE49-F238E27FC236}">
                <a16:creationId xmlns:a16="http://schemas.microsoft.com/office/drawing/2014/main" id="{EF092D17-8292-4B01-B901-C68FF72B1E9F}"/>
              </a:ext>
            </a:extLst>
          </p:cNvPr>
          <p:cNvCxnSpPr>
            <a:cxnSpLocks/>
            <a:endCxn id="325" idx="0"/>
          </p:cNvCxnSpPr>
          <p:nvPr/>
        </p:nvCxnSpPr>
        <p:spPr>
          <a:xfrm flipH="1">
            <a:off x="6674578" y="568703"/>
            <a:ext cx="2932" cy="269633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流程圖: 接點 324">
            <a:extLst>
              <a:ext uri="{FF2B5EF4-FFF2-40B4-BE49-F238E27FC236}">
                <a16:creationId xmlns:a16="http://schemas.microsoft.com/office/drawing/2014/main" id="{5AD6A384-2386-4910-9C0D-B64FF3A98529}"/>
              </a:ext>
            </a:extLst>
          </p:cNvPr>
          <p:cNvSpPr/>
          <p:nvPr/>
        </p:nvSpPr>
        <p:spPr>
          <a:xfrm>
            <a:off x="5861617" y="3265035"/>
            <a:ext cx="1625922" cy="401702"/>
          </a:xfrm>
          <a:prstGeom prst="flowChartConnector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Concatenate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26" name="接點: 弧形 325">
            <a:extLst>
              <a:ext uri="{FF2B5EF4-FFF2-40B4-BE49-F238E27FC236}">
                <a16:creationId xmlns:a16="http://schemas.microsoft.com/office/drawing/2014/main" id="{B6C40088-C527-42E3-8ABF-907E64BDBF94}"/>
              </a:ext>
            </a:extLst>
          </p:cNvPr>
          <p:cNvCxnSpPr>
            <a:cxnSpLocks/>
            <a:stCxn id="83" idx="3"/>
            <a:endCxn id="325" idx="2"/>
          </p:cNvCxnSpPr>
          <p:nvPr/>
        </p:nvCxnSpPr>
        <p:spPr>
          <a:xfrm>
            <a:off x="5632923" y="3242579"/>
            <a:ext cx="228694" cy="223307"/>
          </a:xfrm>
          <a:prstGeom prst="curvedConnector3">
            <a:avLst>
              <a:gd name="adj1" fmla="val 50000"/>
            </a:avLst>
          </a:prstGeom>
          <a:ln w="28575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直線單箭頭接點 333">
            <a:extLst>
              <a:ext uri="{FF2B5EF4-FFF2-40B4-BE49-F238E27FC236}">
                <a16:creationId xmlns:a16="http://schemas.microsoft.com/office/drawing/2014/main" id="{C7492BF7-6090-4691-91EE-692302261D1D}"/>
              </a:ext>
            </a:extLst>
          </p:cNvPr>
          <p:cNvCxnSpPr>
            <a:cxnSpLocks/>
            <a:stCxn id="325" idx="6"/>
            <a:endCxn id="241" idx="1"/>
          </p:cNvCxnSpPr>
          <p:nvPr/>
        </p:nvCxnSpPr>
        <p:spPr>
          <a:xfrm flipV="1">
            <a:off x="7487539" y="3460908"/>
            <a:ext cx="225181" cy="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箭號: 向上 340">
            <a:extLst>
              <a:ext uri="{FF2B5EF4-FFF2-40B4-BE49-F238E27FC236}">
                <a16:creationId xmlns:a16="http://schemas.microsoft.com/office/drawing/2014/main" id="{064CD3B0-E4E5-4A7A-A2C9-2D26C5787AFF}"/>
              </a:ext>
            </a:extLst>
          </p:cNvPr>
          <p:cNvSpPr/>
          <p:nvPr/>
        </p:nvSpPr>
        <p:spPr>
          <a:xfrm>
            <a:off x="8457449" y="167485"/>
            <a:ext cx="715785" cy="823290"/>
          </a:xfrm>
          <a:prstGeom prst="upArrow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112</Words>
  <Application>Microsoft Office PowerPoint</Application>
  <PresentationFormat>寬螢幕</PresentationFormat>
  <Paragraphs>42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Leon</dc:creator>
  <cp:lastModifiedBy>Leon</cp:lastModifiedBy>
  <cp:revision>41</cp:revision>
  <dcterms:created xsi:type="dcterms:W3CDTF">2020-05-16T12:21:50Z</dcterms:created>
  <dcterms:modified xsi:type="dcterms:W3CDTF">2020-05-19T07:54:05Z</dcterms:modified>
</cp:coreProperties>
</file>