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4" r:id="rId4"/>
    <p:sldId id="274" r:id="rId5"/>
    <p:sldId id="269" r:id="rId6"/>
    <p:sldId id="265" r:id="rId7"/>
    <p:sldId id="276" r:id="rId8"/>
    <p:sldId id="279" r:id="rId9"/>
    <p:sldId id="280" r:id="rId10"/>
    <p:sldId id="270" r:id="rId11"/>
    <p:sldId id="271" r:id="rId12"/>
    <p:sldId id="272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2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Intro to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work hours </a:t>
            </a:r>
            <a:r>
              <a:rPr lang="en-US" sz="1800" dirty="0" err="1" smtClean="0"/>
              <a:t>Lecture+formative</a:t>
            </a:r>
            <a:r>
              <a:rPr lang="en-US" sz="1800" dirty="0" smtClean="0"/>
              <a:t> – ½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values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numbersArray</a:t>
            </a:r>
            <a:r>
              <a:rPr lang="en-US" dirty="0" smtClean="0"/>
              <a:t> [0]= 10;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[1]= 20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[2]= 30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[3]= 40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[4]= 50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0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values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number = </a:t>
            </a:r>
            <a:r>
              <a:rPr lang="en-US" dirty="0" err="1" smtClean="0"/>
              <a:t>numbersArray</a:t>
            </a:r>
            <a:r>
              <a:rPr lang="en-US" dirty="0" smtClean="0"/>
              <a:t> [0]; </a:t>
            </a:r>
            <a:r>
              <a:rPr lang="en-US" dirty="0" smtClean="0">
                <a:solidFill>
                  <a:srgbClr val="FFFF00"/>
                </a:solidFill>
              </a:rPr>
              <a:t>//number is now 10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[1]; </a:t>
            </a:r>
            <a:r>
              <a:rPr lang="en-US" dirty="0" smtClean="0">
                <a:solidFill>
                  <a:srgbClr val="FFFF00"/>
                </a:solidFill>
              </a:rPr>
              <a:t>//number is now 20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[2]; </a:t>
            </a:r>
            <a:r>
              <a:rPr lang="en-US" dirty="0" smtClean="0">
                <a:solidFill>
                  <a:srgbClr val="FFFF00"/>
                </a:solidFill>
              </a:rPr>
              <a:t>//number is now 30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[3]; </a:t>
            </a:r>
            <a:r>
              <a:rPr lang="en-US" dirty="0" smtClean="0">
                <a:solidFill>
                  <a:srgbClr val="FFFF00"/>
                </a:solidFill>
              </a:rPr>
              <a:t>//number is now 40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[4]; </a:t>
            </a:r>
            <a:r>
              <a:rPr lang="en-US" dirty="0" smtClean="0">
                <a:solidFill>
                  <a:srgbClr val="FFFF00"/>
                </a:solidFill>
              </a:rPr>
              <a:t>//number is now 50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Preview: </a:t>
            </a:r>
            <a:r>
              <a:rPr lang="en-US" dirty="0" smtClean="0"/>
              <a:t>Length </a:t>
            </a:r>
            <a:r>
              <a:rPr lang="en-US" dirty="0" smtClean="0"/>
              <a:t>of an Array </a:t>
            </a:r>
            <a:r>
              <a:rPr lang="en-US" dirty="0" smtClean="0"/>
              <a:t>(</a:t>
            </a:r>
            <a:r>
              <a:rPr lang="en-US" dirty="0" smtClean="0"/>
              <a:t>C#/Java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numbersArray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numbersArray.Length</a:t>
            </a:r>
            <a:r>
              <a:rPr lang="en-US" dirty="0" smtClean="0"/>
              <a:t>;   </a:t>
            </a:r>
            <a:r>
              <a:rPr lang="en-US" dirty="0" smtClean="0">
                <a:solidFill>
                  <a:srgbClr val="FFFF00"/>
                </a:solidFill>
              </a:rPr>
              <a:t>//Java uses lowercase “l” for length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Why do you think that this would be useful – what other structure that we covered could you use it with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(conditionals/if else, loops, functions)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4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Length of an Array </a:t>
            </a:r>
            <a:r>
              <a:rPr lang="en-US" dirty="0" smtClean="0"/>
              <a:t>(</a:t>
            </a:r>
            <a:r>
              <a:rPr lang="en-US" dirty="0" smtClean="0"/>
              <a:t>C++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numbersArray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numbersArray</a:t>
            </a:r>
            <a:r>
              <a:rPr lang="en-US" dirty="0" smtClean="0"/>
              <a:t>[0])</a:t>
            </a:r>
            <a:r>
              <a:rPr lang="en-US" dirty="0" smtClean="0"/>
              <a:t>;  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array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pPr marL="0" indent="0">
              <a:buNone/>
            </a:pPr>
            <a:r>
              <a:rPr lang="en-US" dirty="0" smtClean="0"/>
              <a:t> while (k&lt;</a:t>
            </a:r>
            <a:r>
              <a:rPr lang="en-US" dirty="0" err="1" smtClean="0"/>
              <a:t>myArray.length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myArray</a:t>
            </a:r>
            <a:r>
              <a:rPr lang="en-US" dirty="0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	k = k +1;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</a:t>
            </a:r>
            <a:r>
              <a:rPr lang="en-US" dirty="0" err="1" smtClean="0"/>
              <a:t>myArray.length</a:t>
            </a:r>
            <a:r>
              <a:rPr lang="en-US" dirty="0" smtClean="0"/>
              <a:t>(); k++){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myArray</a:t>
            </a:r>
            <a:r>
              <a:rPr lang="en-US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186447"/>
            <a:ext cx="10515600" cy="1325563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an array is and why they are useful</a:t>
            </a:r>
          </a:p>
          <a:p>
            <a:r>
              <a:rPr lang="en-US" dirty="0" smtClean="0"/>
              <a:t>Learn how to declare an array </a:t>
            </a:r>
          </a:p>
          <a:p>
            <a:r>
              <a:rPr lang="en-US" dirty="0" smtClean="0"/>
              <a:t>Learn how to initialize/set values into an array</a:t>
            </a:r>
          </a:p>
          <a:p>
            <a:r>
              <a:rPr lang="en-US" dirty="0" smtClean="0"/>
              <a:t>Learn how to read values out of an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array is a </a:t>
            </a:r>
            <a:r>
              <a:rPr lang="en-US" dirty="0" smtClean="0"/>
              <a:t>structure that is used to </a:t>
            </a:r>
            <a:r>
              <a:rPr lang="en-US" dirty="0" smtClean="0"/>
              <a:t>store consecutive </a:t>
            </a:r>
            <a:r>
              <a:rPr lang="en-US" dirty="0" smtClean="0"/>
              <a:t>values of the same data type.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Consecutive chunk of memory that can be quickly accessed by relationship to the location of the first element of the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might this be useful, can you give an example of where you might use this?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65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we want to use an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organize/ group together similar information together.</a:t>
            </a:r>
          </a:p>
          <a:p>
            <a:r>
              <a:rPr lang="en-US" dirty="0" smtClean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687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and 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on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0" y="2505074"/>
            <a:ext cx="5082308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Arrays (C</a:t>
            </a:r>
            <a:r>
              <a:rPr lang="en-US" dirty="0" smtClean="0"/>
              <a:t>#/Java)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[5];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= new double [7];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= new string [5];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8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Arrays (</a:t>
            </a:r>
            <a:r>
              <a:rPr lang="en-US" dirty="0" smtClean="0"/>
              <a:t>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numbersArray</a:t>
            </a:r>
            <a:r>
              <a:rPr lang="en-US" dirty="0" smtClean="0"/>
              <a:t> </a:t>
            </a:r>
            <a:r>
              <a:rPr lang="en-US" dirty="0" smtClean="0"/>
              <a:t>[5];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numbersArray2 [</a:t>
            </a:r>
            <a:r>
              <a:rPr lang="en-US" dirty="0" smtClean="0"/>
              <a:t>10];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smtClean="0"/>
              <a:t>numbersArray3 </a:t>
            </a:r>
            <a:r>
              <a:rPr lang="en-US" dirty="0" smtClean="0"/>
              <a:t>[</a:t>
            </a:r>
            <a:r>
              <a:rPr lang="en-US" dirty="0" smtClean="0"/>
              <a:t>7];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wordsArray</a:t>
            </a:r>
            <a:r>
              <a:rPr lang="en-US" dirty="0" smtClean="0"/>
              <a:t> [5];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0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Arrays </a:t>
            </a:r>
            <a:r>
              <a:rPr lang="en-US" dirty="0" smtClean="0"/>
              <a:t>(C</a:t>
            </a:r>
            <a:r>
              <a:rPr lang="en-US" dirty="0" smtClean="0"/>
              <a:t>#/Java)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[5</a:t>
            </a:r>
            <a:r>
              <a:rPr lang="en-US" dirty="0" smtClean="0"/>
              <a:t>] {1, 2, 3, 4, 5};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= new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 {12, 5, 7, 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= new double </a:t>
            </a:r>
            <a:r>
              <a:rPr lang="en-US" dirty="0" smtClean="0"/>
              <a:t>[2] {12.37, 15.58};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= new string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{“Joe”, “Bob”, “Frank”};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3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Arrays </a:t>
            </a:r>
            <a:r>
              <a:rPr lang="en-US" dirty="0" smtClean="0"/>
              <a:t>(</a:t>
            </a:r>
            <a:r>
              <a:rPr lang="en-US" dirty="0" smtClean="0"/>
              <a:t>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smtClean="0"/>
              <a:t>5</a:t>
            </a:r>
            <a:r>
              <a:rPr lang="en-US" dirty="0" smtClean="0"/>
              <a:t>] = {1, 2, 3, 4, 5};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 = {12, 5, 7, 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</a:t>
            </a:r>
            <a:r>
              <a:rPr lang="en-US" dirty="0" smtClean="0"/>
              <a:t>[2] = {12.37, 15.58};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= {“Joe”, “Bob”, “Frank”};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7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13396</TotalTime>
  <Words>575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 Intro to Arrays</vt:lpstr>
      <vt:lpstr> Objectives </vt:lpstr>
      <vt:lpstr>What is an Array</vt:lpstr>
      <vt:lpstr>Why would we want to use an array.</vt:lpstr>
      <vt:lpstr>Calling and Returning values</vt:lpstr>
      <vt:lpstr>Declaring Arrays (C#/Java)</vt:lpstr>
      <vt:lpstr>Declaring Arrays (C++)</vt:lpstr>
      <vt:lpstr>Initializing Arrays (C#/Java)</vt:lpstr>
      <vt:lpstr>Initializing Arrays (C++)</vt:lpstr>
      <vt:lpstr>Setting values in an Array</vt:lpstr>
      <vt:lpstr>Reading values in an Array</vt:lpstr>
      <vt:lpstr>Preview: Length of an Array (C#/Java)</vt:lpstr>
      <vt:lpstr>Length of an Array (C++)</vt:lpstr>
      <vt:lpstr>Looping through the array 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Baker</dc:creator>
  <cp:lastModifiedBy>David Baker</cp:lastModifiedBy>
  <cp:revision>25</cp:revision>
  <dcterms:created xsi:type="dcterms:W3CDTF">2015-11-09T12:10:00Z</dcterms:created>
  <dcterms:modified xsi:type="dcterms:W3CDTF">2016-10-26T11:45:15Z</dcterms:modified>
</cp:coreProperties>
</file>