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4" r:id="rId4"/>
    <p:sldId id="274" r:id="rId5"/>
    <p:sldId id="265" r:id="rId6"/>
    <p:sldId id="283" r:id="rId7"/>
    <p:sldId id="276" r:id="rId8"/>
    <p:sldId id="290" r:id="rId9"/>
    <p:sldId id="291" r:id="rId10"/>
    <p:sldId id="292" r:id="rId11"/>
    <p:sldId id="270" r:id="rId12"/>
    <p:sldId id="286" r:id="rId13"/>
    <p:sldId id="271" r:id="rId14"/>
    <p:sldId id="287" r:id="rId15"/>
    <p:sldId id="272" r:id="rId16"/>
    <p:sldId id="284" r:id="rId17"/>
    <p:sldId id="285" r:id="rId18"/>
    <p:sldId id="282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0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4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6929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47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1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1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60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6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8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6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4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8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6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5D682-F4AB-46CF-87F9-F37AC1DDEF7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93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Intro to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work hours </a:t>
            </a:r>
            <a:r>
              <a:rPr lang="en-US" sz="1800" dirty="0" err="1" smtClean="0"/>
              <a:t>Lecture+formative</a:t>
            </a:r>
            <a:r>
              <a:rPr lang="en-US" sz="1800" dirty="0" smtClean="0"/>
              <a:t> – ½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938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32" y="465597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Adding Values to Lists (C++)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 smtClean="0"/>
              <a:t>::vector&lt;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/>
              <a:t>myIntList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myIntList.push_back</a:t>
            </a:r>
            <a:r>
              <a:rPr lang="en-US" dirty="0" smtClean="0"/>
              <a:t>(12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 smtClean="0"/>
              <a:t>myIntList.push_back</a:t>
            </a:r>
            <a:r>
              <a:rPr lang="en-US" dirty="0" smtClean="0"/>
              <a:t>(13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 smtClean="0"/>
              <a:t>myIntList.push_back</a:t>
            </a:r>
            <a:r>
              <a:rPr lang="en-US" dirty="0" smtClean="0"/>
              <a:t>(213);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37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Setting values in a List(C#,C++)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numbersList</a:t>
            </a:r>
            <a:r>
              <a:rPr lang="en-US" dirty="0" smtClean="0"/>
              <a:t> [0]= 10;</a:t>
            </a:r>
          </a:p>
          <a:p>
            <a:pPr marL="0" indent="0">
              <a:buNone/>
            </a:pPr>
            <a:r>
              <a:rPr lang="en-US" dirty="0" err="1" smtClean="0"/>
              <a:t>numbersList</a:t>
            </a:r>
            <a:r>
              <a:rPr lang="en-US" dirty="0" smtClean="0"/>
              <a:t> [1]= 20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numbersList</a:t>
            </a:r>
            <a:r>
              <a:rPr lang="en-US" dirty="0" smtClean="0"/>
              <a:t> [2]= 30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numbersList</a:t>
            </a:r>
            <a:r>
              <a:rPr lang="en-US" dirty="0" smtClean="0"/>
              <a:t> [3]= 40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numbersList</a:t>
            </a:r>
            <a:r>
              <a:rPr lang="en-US" dirty="0" smtClean="0"/>
              <a:t> [4]= 50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103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Setting values in a List(Java)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numbersList.set</a:t>
            </a:r>
            <a:r>
              <a:rPr lang="en-US" dirty="0" smtClean="0"/>
              <a:t>(0,10);</a:t>
            </a:r>
          </a:p>
          <a:p>
            <a:pPr marL="0" indent="0">
              <a:buNone/>
            </a:pPr>
            <a:r>
              <a:rPr lang="en-US" dirty="0" err="1" smtClean="0"/>
              <a:t>numbersList.set</a:t>
            </a:r>
            <a:r>
              <a:rPr lang="en-US" dirty="0" smtClean="0"/>
              <a:t>(0,20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numbersList.set</a:t>
            </a:r>
            <a:r>
              <a:rPr lang="en-US" dirty="0" smtClean="0"/>
              <a:t>(0,30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numbersList.set</a:t>
            </a:r>
            <a:r>
              <a:rPr lang="en-US" dirty="0" smtClean="0"/>
              <a:t>(0,40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 smtClean="0"/>
              <a:t>numbersList.set</a:t>
            </a:r>
            <a:r>
              <a:rPr lang="en-US" dirty="0" smtClean="0"/>
              <a:t>(0,50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32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Reading values in an List(C#,C++)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number;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number = </a:t>
            </a:r>
            <a:r>
              <a:rPr lang="en-US" dirty="0" err="1" smtClean="0"/>
              <a:t>numbersList</a:t>
            </a:r>
            <a:r>
              <a:rPr lang="en-US" dirty="0" smtClean="0"/>
              <a:t> [0]; </a:t>
            </a:r>
            <a:r>
              <a:rPr lang="en-US" dirty="0" smtClean="0">
                <a:solidFill>
                  <a:srgbClr val="FFFF00"/>
                </a:solidFill>
              </a:rPr>
              <a:t>//number is now 10</a:t>
            </a:r>
          </a:p>
          <a:p>
            <a:pPr marL="0" indent="0">
              <a:buNone/>
            </a:pPr>
            <a:r>
              <a:rPr lang="en-US" dirty="0" smtClean="0"/>
              <a:t> number = </a:t>
            </a:r>
            <a:r>
              <a:rPr lang="en-US" dirty="0" err="1" smtClean="0"/>
              <a:t>numbersList</a:t>
            </a:r>
            <a:r>
              <a:rPr lang="en-US" dirty="0" smtClean="0"/>
              <a:t> [1]; </a:t>
            </a:r>
            <a:r>
              <a:rPr lang="en-US" dirty="0" smtClean="0">
                <a:solidFill>
                  <a:srgbClr val="FFFF00"/>
                </a:solidFill>
              </a:rPr>
              <a:t>//number is now 20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number = </a:t>
            </a:r>
            <a:r>
              <a:rPr lang="en-US" dirty="0" err="1" smtClean="0"/>
              <a:t>numbersList</a:t>
            </a:r>
            <a:r>
              <a:rPr lang="en-US" dirty="0" smtClean="0"/>
              <a:t> [2]; </a:t>
            </a:r>
            <a:r>
              <a:rPr lang="en-US" dirty="0" smtClean="0">
                <a:solidFill>
                  <a:srgbClr val="FFFF00"/>
                </a:solidFill>
              </a:rPr>
              <a:t>//number is now 30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number = </a:t>
            </a:r>
            <a:r>
              <a:rPr lang="en-US" dirty="0" err="1" smtClean="0"/>
              <a:t>numbersList</a:t>
            </a:r>
            <a:r>
              <a:rPr lang="en-US" dirty="0" smtClean="0"/>
              <a:t> [3]; </a:t>
            </a:r>
            <a:r>
              <a:rPr lang="en-US" dirty="0" smtClean="0">
                <a:solidFill>
                  <a:srgbClr val="FFFF00"/>
                </a:solidFill>
              </a:rPr>
              <a:t>//number is now 40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number = </a:t>
            </a:r>
            <a:r>
              <a:rPr lang="en-US" dirty="0" err="1" smtClean="0"/>
              <a:t>numbersList</a:t>
            </a:r>
            <a:r>
              <a:rPr lang="en-US" dirty="0" smtClean="0"/>
              <a:t> [4]; </a:t>
            </a:r>
            <a:r>
              <a:rPr lang="en-US" dirty="0" smtClean="0">
                <a:solidFill>
                  <a:srgbClr val="FFFF00"/>
                </a:solidFill>
              </a:rPr>
              <a:t>//number is now 50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23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Reading values in an List(Java)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number;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number = </a:t>
            </a:r>
            <a:r>
              <a:rPr lang="en-US" dirty="0" err="1" smtClean="0"/>
              <a:t>numbersList.get</a:t>
            </a:r>
            <a:r>
              <a:rPr lang="en-US" dirty="0" smtClean="0"/>
              <a:t>(0); </a:t>
            </a:r>
            <a:r>
              <a:rPr lang="en-US" dirty="0" smtClean="0">
                <a:solidFill>
                  <a:srgbClr val="FFFF00"/>
                </a:solidFill>
              </a:rPr>
              <a:t>//number is now 10 –based on previous slide values</a:t>
            </a:r>
          </a:p>
          <a:p>
            <a:pPr marL="0" indent="0">
              <a:buNone/>
            </a:pPr>
            <a:r>
              <a:rPr lang="en-US" dirty="0" smtClean="0"/>
              <a:t> number = </a:t>
            </a:r>
            <a:r>
              <a:rPr lang="en-US" dirty="0" err="1" smtClean="0"/>
              <a:t>numbersList.get</a:t>
            </a:r>
            <a:r>
              <a:rPr lang="en-US" dirty="0" smtClean="0"/>
              <a:t>(1); </a:t>
            </a:r>
            <a:r>
              <a:rPr lang="en-US" dirty="0" smtClean="0">
                <a:solidFill>
                  <a:srgbClr val="FFFF00"/>
                </a:solidFill>
              </a:rPr>
              <a:t>//number is now </a:t>
            </a:r>
            <a:r>
              <a:rPr lang="en-US" dirty="0">
                <a:solidFill>
                  <a:srgbClr val="FFFF00"/>
                </a:solidFill>
              </a:rPr>
              <a:t>20 –based on previous slide values</a:t>
            </a:r>
          </a:p>
          <a:p>
            <a:pPr marL="0" indent="0">
              <a:buNone/>
            </a:pPr>
            <a:r>
              <a:rPr lang="en-US" dirty="0" smtClean="0"/>
              <a:t> number = </a:t>
            </a:r>
            <a:r>
              <a:rPr lang="en-US" dirty="0" err="1" smtClean="0"/>
              <a:t>numbersList.get</a:t>
            </a:r>
            <a:r>
              <a:rPr lang="en-US" dirty="0" smtClean="0"/>
              <a:t>(2); </a:t>
            </a:r>
            <a:r>
              <a:rPr lang="en-US" dirty="0" smtClean="0">
                <a:solidFill>
                  <a:srgbClr val="FFFF00"/>
                </a:solidFill>
              </a:rPr>
              <a:t>//number is now </a:t>
            </a:r>
            <a:r>
              <a:rPr lang="en-US" dirty="0">
                <a:solidFill>
                  <a:srgbClr val="FFFF00"/>
                </a:solidFill>
              </a:rPr>
              <a:t>30 –based on previous slide values</a:t>
            </a:r>
          </a:p>
          <a:p>
            <a:pPr marL="0" indent="0">
              <a:buNone/>
            </a:pPr>
            <a:r>
              <a:rPr lang="en-US" dirty="0" smtClean="0"/>
              <a:t> number = </a:t>
            </a:r>
            <a:r>
              <a:rPr lang="en-US" dirty="0" err="1" smtClean="0"/>
              <a:t>numbersList.get</a:t>
            </a:r>
            <a:r>
              <a:rPr lang="en-US" dirty="0" smtClean="0"/>
              <a:t>(3); </a:t>
            </a:r>
            <a:r>
              <a:rPr lang="en-US" dirty="0" smtClean="0">
                <a:solidFill>
                  <a:srgbClr val="FFFF00"/>
                </a:solidFill>
              </a:rPr>
              <a:t>//number is now </a:t>
            </a:r>
            <a:r>
              <a:rPr lang="en-US" dirty="0">
                <a:solidFill>
                  <a:srgbClr val="FFFF00"/>
                </a:solidFill>
              </a:rPr>
              <a:t>40 –based on previous slide values</a:t>
            </a:r>
          </a:p>
          <a:p>
            <a:pPr marL="0" indent="0">
              <a:buNone/>
            </a:pPr>
            <a:r>
              <a:rPr lang="en-US" dirty="0" smtClean="0"/>
              <a:t> number = </a:t>
            </a:r>
            <a:r>
              <a:rPr lang="en-US" dirty="0" err="1" smtClean="0"/>
              <a:t>numbersList.get</a:t>
            </a:r>
            <a:r>
              <a:rPr lang="en-US" dirty="0" smtClean="0"/>
              <a:t>(4); </a:t>
            </a:r>
            <a:r>
              <a:rPr lang="en-US" dirty="0" smtClean="0">
                <a:solidFill>
                  <a:srgbClr val="FFFF00"/>
                </a:solidFill>
              </a:rPr>
              <a:t>//number is now </a:t>
            </a:r>
            <a:r>
              <a:rPr lang="en-US" dirty="0">
                <a:solidFill>
                  <a:srgbClr val="FFFF00"/>
                </a:solidFill>
              </a:rPr>
              <a:t>50 –based on previous slide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970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Length (size)of an List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List&lt;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 smtClean="0"/>
              <a:t>numbersList</a:t>
            </a:r>
            <a:r>
              <a:rPr lang="en-US" dirty="0" smtClean="0"/>
              <a:t> </a:t>
            </a:r>
            <a:r>
              <a:rPr lang="en-US" dirty="0"/>
              <a:t>= new List&lt;</a:t>
            </a:r>
            <a:r>
              <a:rPr lang="en-US" dirty="0" err="1"/>
              <a:t>int</a:t>
            </a:r>
            <a:r>
              <a:rPr lang="en-US" dirty="0"/>
              <a:t>&gt;();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length;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length = </a:t>
            </a:r>
            <a:r>
              <a:rPr lang="en-US" dirty="0" err="1" smtClean="0"/>
              <a:t>numbersList.Count</a:t>
            </a:r>
            <a:r>
              <a:rPr lang="en-US" dirty="0" smtClean="0"/>
              <a:t>;  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Length (size)of an List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List&lt;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numbersList</a:t>
            </a:r>
            <a:r>
              <a:rPr lang="en-US" dirty="0"/>
              <a:t> = new 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/>
              <a:t>&gt;();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length;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length = </a:t>
            </a:r>
            <a:r>
              <a:rPr lang="en-US" dirty="0" err="1" smtClean="0"/>
              <a:t>numbersList.size</a:t>
            </a:r>
            <a:r>
              <a:rPr lang="en-US" dirty="0" smtClean="0"/>
              <a:t>();   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Length (size)of an List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 smtClean="0"/>
              <a:t>numbersList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length;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length = </a:t>
            </a:r>
            <a:r>
              <a:rPr lang="en-US" dirty="0" err="1" smtClean="0"/>
              <a:t>numbersList.size</a:t>
            </a:r>
            <a:r>
              <a:rPr lang="en-US" dirty="0" smtClean="0"/>
              <a:t>();  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the List (C#)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k = 0;</a:t>
            </a:r>
          </a:p>
          <a:p>
            <a:pPr marL="0" indent="0">
              <a:buNone/>
            </a:pPr>
            <a:r>
              <a:rPr lang="en-US" dirty="0" smtClean="0"/>
              <a:t> while (</a:t>
            </a:r>
            <a:r>
              <a:rPr lang="en-US" dirty="0" smtClean="0"/>
              <a:t>k&lt;</a:t>
            </a:r>
            <a:r>
              <a:rPr lang="en-US" smtClean="0"/>
              <a:t>myList</a:t>
            </a:r>
            <a:r>
              <a:rPr lang="en-US" smtClean="0"/>
              <a:t>.Count</a:t>
            </a:r>
            <a:r>
              <a:rPr lang="en-US" dirty="0"/>
              <a:t>){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myList</a:t>
            </a:r>
            <a:r>
              <a:rPr lang="en-US" dirty="0" smtClean="0"/>
              <a:t>[k]);</a:t>
            </a:r>
          </a:p>
          <a:p>
            <a:pPr marL="0" indent="0">
              <a:buNone/>
            </a:pPr>
            <a:r>
              <a:rPr lang="en-US" dirty="0" smtClean="0"/>
              <a:t>	k = k +1;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// 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 = 0; k&lt;</a:t>
            </a:r>
            <a:r>
              <a:rPr lang="en-US" dirty="0" err="1" smtClean="0"/>
              <a:t>myList.Length</a:t>
            </a:r>
            <a:r>
              <a:rPr lang="en-US" dirty="0" smtClean="0"/>
              <a:t>; k++){</a:t>
            </a:r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myList</a:t>
            </a:r>
            <a:r>
              <a:rPr lang="en-US" dirty="0" smtClean="0"/>
              <a:t>[k]);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76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the List	(Java)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k = 0;</a:t>
            </a:r>
          </a:p>
          <a:p>
            <a:pPr marL="0" indent="0">
              <a:buNone/>
            </a:pPr>
            <a:r>
              <a:rPr lang="en-US" dirty="0" smtClean="0"/>
              <a:t> while (k&lt;</a:t>
            </a:r>
            <a:r>
              <a:rPr lang="en-US" dirty="0" err="1" smtClean="0"/>
              <a:t>myList.size</a:t>
            </a:r>
            <a:r>
              <a:rPr lang="en-US" dirty="0" smtClean="0"/>
              <a:t>()){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myList.get</a:t>
            </a:r>
            <a:r>
              <a:rPr lang="en-US" dirty="0" smtClean="0"/>
              <a:t>(k));</a:t>
            </a:r>
          </a:p>
          <a:p>
            <a:pPr marL="0" indent="0">
              <a:buNone/>
            </a:pPr>
            <a:r>
              <a:rPr lang="en-US" dirty="0" smtClean="0"/>
              <a:t>	k = k +1;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// 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 = 0; k&lt;</a:t>
            </a:r>
            <a:r>
              <a:rPr lang="en-US" dirty="0" err="1" smtClean="0"/>
              <a:t>myList.size</a:t>
            </a:r>
            <a:r>
              <a:rPr lang="en-US" dirty="0" smtClean="0"/>
              <a:t>();k++){</a:t>
            </a:r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myList.get</a:t>
            </a:r>
            <a:r>
              <a:rPr lang="en-US" dirty="0" smtClean="0"/>
              <a:t>(k));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8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54" y="186447"/>
            <a:ext cx="10515600" cy="1325563"/>
          </a:xfrm>
        </p:spPr>
        <p:txBody>
          <a:bodyPr/>
          <a:lstStyle/>
          <a:p>
            <a:r>
              <a:rPr lang="en-US" dirty="0" smtClean="0"/>
              <a:t>	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what a list is and why they are useful</a:t>
            </a:r>
          </a:p>
          <a:p>
            <a:r>
              <a:rPr lang="en-US" dirty="0" smtClean="0"/>
              <a:t>Learn how to declare a list</a:t>
            </a:r>
          </a:p>
          <a:p>
            <a:r>
              <a:rPr lang="en-US" dirty="0" smtClean="0"/>
              <a:t>Learn how to add elements to a list</a:t>
            </a:r>
          </a:p>
          <a:p>
            <a:r>
              <a:rPr lang="en-US" dirty="0" smtClean="0"/>
              <a:t>Learn how to read values out of a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the List (C++)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k = 0;</a:t>
            </a:r>
          </a:p>
          <a:p>
            <a:pPr marL="0" indent="0">
              <a:buNone/>
            </a:pPr>
            <a:r>
              <a:rPr lang="en-US" dirty="0" smtClean="0"/>
              <a:t> while (k&lt;</a:t>
            </a:r>
            <a:r>
              <a:rPr lang="en-US" dirty="0" err="1" smtClean="0"/>
              <a:t>myList.size</a:t>
            </a:r>
            <a:r>
              <a:rPr lang="en-US" dirty="0" smtClean="0"/>
              <a:t>()){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myList</a:t>
            </a:r>
            <a:r>
              <a:rPr lang="en-US" dirty="0" smtClean="0"/>
              <a:t>[k]);</a:t>
            </a:r>
          </a:p>
          <a:p>
            <a:pPr marL="0" indent="0">
              <a:buNone/>
            </a:pPr>
            <a:r>
              <a:rPr lang="en-US" dirty="0" smtClean="0"/>
              <a:t>	k = k +1;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// 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 = 0; k&lt;</a:t>
            </a:r>
            <a:r>
              <a:rPr lang="en-US" dirty="0" err="1" smtClean="0"/>
              <a:t>myList.size</a:t>
            </a:r>
            <a:r>
              <a:rPr lang="en-US" dirty="0" smtClean="0"/>
              <a:t>();k++){</a:t>
            </a:r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myList</a:t>
            </a:r>
            <a:r>
              <a:rPr lang="en-US" dirty="0" smtClean="0"/>
              <a:t>[k]);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4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 List is a structure that is used to store consecutive values of the same data type.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Consecutive chunk of memory that can be quickly accessed by relationship to the location of the first element of the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 might this be useful, can you give an example of where you might use this?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65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we want to use an List.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organize/ group together similar information together.</a:t>
            </a:r>
          </a:p>
          <a:p>
            <a:r>
              <a:rPr lang="en-US" dirty="0" smtClean="0"/>
              <a:t>Just like Lists but do not need to know the size beforehand. </a:t>
            </a:r>
          </a:p>
        </p:txBody>
      </p:sp>
    </p:spTree>
    <p:extLst>
      <p:ext uri="{BB962C8B-B14F-4D97-AF65-F5344CB8AC3E}">
        <p14:creationId xmlns:p14="http://schemas.microsoft.com/office/powerpoint/2010/main" val="8687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Declaring Lists(C#)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List&lt;string&gt; </a:t>
            </a:r>
            <a:r>
              <a:rPr lang="en-US" dirty="0" err="1" smtClean="0"/>
              <a:t>myList</a:t>
            </a:r>
            <a:r>
              <a:rPr lang="en-US" dirty="0" smtClean="0"/>
              <a:t>= </a:t>
            </a:r>
            <a:r>
              <a:rPr lang="en-US" dirty="0"/>
              <a:t>new List&lt;string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r>
              <a:rPr lang="en-US" dirty="0" smtClean="0"/>
              <a:t>List&lt;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myIntList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smtClean="0"/>
              <a:t>List&lt;</a:t>
            </a:r>
            <a:r>
              <a:rPr lang="en-US" dirty="0" err="1" smtClean="0"/>
              <a:t>int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r>
              <a:rPr lang="en-US" dirty="0" smtClean="0"/>
              <a:t>List&lt;double&gt; </a:t>
            </a:r>
            <a:r>
              <a:rPr lang="en-US" dirty="0"/>
              <a:t>cities = new </a:t>
            </a:r>
            <a:r>
              <a:rPr lang="en-US" dirty="0" smtClean="0"/>
              <a:t>List&lt;double&gt;();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08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Declaring Lists(Java)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List&lt;String&gt; </a:t>
            </a:r>
            <a:r>
              <a:rPr lang="en-US" dirty="0" err="1" smtClean="0"/>
              <a:t>myList</a:t>
            </a:r>
            <a:r>
              <a:rPr lang="en-US" dirty="0" smtClean="0"/>
              <a:t>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 smtClean="0"/>
              <a:t>ArrayList</a:t>
            </a:r>
            <a:r>
              <a:rPr lang="en-US" dirty="0" smtClean="0"/>
              <a:t>&lt;String&gt;();</a:t>
            </a:r>
          </a:p>
          <a:p>
            <a:pPr marL="0" indent="0">
              <a:buNone/>
            </a:pPr>
            <a:r>
              <a:rPr lang="en-US" dirty="0" smtClean="0"/>
              <a:t>List&lt;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myIntList</a:t>
            </a:r>
            <a:r>
              <a:rPr lang="en-US" dirty="0" smtClean="0"/>
              <a:t>= new 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r>
              <a:rPr lang="en-US" dirty="0" smtClean="0"/>
              <a:t>List&lt;double&gt; </a:t>
            </a:r>
            <a:r>
              <a:rPr lang="en-US" dirty="0" err="1"/>
              <a:t>myIntList</a:t>
            </a:r>
            <a:r>
              <a:rPr lang="en-US" dirty="0"/>
              <a:t>= new </a:t>
            </a:r>
            <a:r>
              <a:rPr lang="en-US" dirty="0" err="1" smtClean="0"/>
              <a:t>ArrayList</a:t>
            </a:r>
            <a:r>
              <a:rPr lang="en-US" dirty="0" smtClean="0"/>
              <a:t>&lt;double&gt;();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99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Declaring Lists (C++)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 smtClean="0"/>
              <a:t>::vector&lt;string&gt; </a:t>
            </a:r>
            <a:r>
              <a:rPr lang="en-US" dirty="0" err="1" smtClean="0"/>
              <a:t>myList</a:t>
            </a:r>
            <a:r>
              <a:rPr lang="en-US" dirty="0" smtClean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 smtClean="0"/>
              <a:t>::vector&lt;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/>
              <a:t>myIntList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 smtClean="0"/>
              <a:t>::vector&lt;double&gt; </a:t>
            </a:r>
            <a:r>
              <a:rPr lang="en-US" dirty="0" err="1" smtClean="0"/>
              <a:t>myDoubleList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30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Adding values to Lists(C#)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List&lt;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myIntList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smtClean="0"/>
              <a:t>List&lt;</a:t>
            </a:r>
            <a:r>
              <a:rPr lang="en-US" dirty="0" err="1" smtClean="0"/>
              <a:t>int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r>
              <a:rPr lang="en-US" dirty="0" err="1" smtClean="0"/>
              <a:t>myIntList.Add</a:t>
            </a:r>
            <a:r>
              <a:rPr lang="en-US" dirty="0" smtClean="0"/>
              <a:t>(12);</a:t>
            </a:r>
          </a:p>
          <a:p>
            <a:pPr marL="0" indent="0">
              <a:buNone/>
            </a:pPr>
            <a:r>
              <a:rPr lang="en-US" dirty="0" err="1" smtClean="0"/>
              <a:t>myIntList.Add</a:t>
            </a:r>
            <a:r>
              <a:rPr lang="en-US" dirty="0" smtClean="0"/>
              <a:t>(13);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myIntList.Add</a:t>
            </a:r>
            <a:r>
              <a:rPr lang="en-US" dirty="0" smtClean="0"/>
              <a:t>(213);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23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Adding Values to Lists(Java)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List&lt;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myIntList</a:t>
            </a:r>
            <a:r>
              <a:rPr lang="en-US" dirty="0" smtClean="0"/>
              <a:t>= new 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r>
              <a:rPr lang="en-US" dirty="0" err="1" smtClean="0"/>
              <a:t>myIntList.add</a:t>
            </a:r>
            <a:r>
              <a:rPr lang="en-US" dirty="0" smtClean="0"/>
              <a:t>(12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 smtClean="0"/>
              <a:t>myIntList.add</a:t>
            </a:r>
            <a:r>
              <a:rPr lang="en-US" dirty="0" smtClean="0"/>
              <a:t>(13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 smtClean="0"/>
              <a:t>myIntList.add</a:t>
            </a:r>
            <a:r>
              <a:rPr lang="en-US" dirty="0" smtClean="0"/>
              <a:t>(213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46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14180</TotalTime>
  <Words>603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 Intro to Lists</vt:lpstr>
      <vt:lpstr> Objectives </vt:lpstr>
      <vt:lpstr>What is an List</vt:lpstr>
      <vt:lpstr>Why would we want to use an List.</vt:lpstr>
      <vt:lpstr>Declaring Lists(C#)</vt:lpstr>
      <vt:lpstr>Declaring Lists(Java)</vt:lpstr>
      <vt:lpstr>Declaring Lists (C++)</vt:lpstr>
      <vt:lpstr>Adding values to Lists(C#)</vt:lpstr>
      <vt:lpstr>Adding Values to Lists(Java)</vt:lpstr>
      <vt:lpstr>Adding Values to Lists (C++)</vt:lpstr>
      <vt:lpstr>Setting values in a List(C#,C++)</vt:lpstr>
      <vt:lpstr>Setting values in a List(Java)</vt:lpstr>
      <vt:lpstr>Reading values in an List(C#,C++)</vt:lpstr>
      <vt:lpstr>Reading values in an List(Java)</vt:lpstr>
      <vt:lpstr> Length (size)of an List C#</vt:lpstr>
      <vt:lpstr> Length (size)of an List Java</vt:lpstr>
      <vt:lpstr> Length (size)of an List C++</vt:lpstr>
      <vt:lpstr>Looping through the List (C#) </vt:lpstr>
      <vt:lpstr>Looping through the List (Java)</vt:lpstr>
      <vt:lpstr>Looping through the List (C++) </vt:lpstr>
    </vt:vector>
  </TitlesOfParts>
  <Company>Ingham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Baker</dc:creator>
  <cp:lastModifiedBy>Brenden Sultana</cp:lastModifiedBy>
  <cp:revision>35</cp:revision>
  <dcterms:created xsi:type="dcterms:W3CDTF">2015-11-09T12:10:00Z</dcterms:created>
  <dcterms:modified xsi:type="dcterms:W3CDTF">2016-11-09T14:17:04Z</dcterms:modified>
</cp:coreProperties>
</file>