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Declaring Variables in Global Scope for TBRPG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1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to pass a bunch of variables to a function and change the values within the function.</a:t>
            </a:r>
          </a:p>
          <a:p>
            <a:endParaRPr lang="en-US" dirty="0"/>
          </a:p>
          <a:p>
            <a:r>
              <a:rPr lang="en-US" dirty="0" smtClean="0"/>
              <a:t>Example:  I have the following variables,</a:t>
            </a:r>
          </a:p>
          <a:p>
            <a:pPr marL="0" indent="0">
              <a:buNone/>
            </a:pPr>
            <a:r>
              <a:rPr lang="en-US" dirty="0" smtClean="0"/>
              <a:t>health, </a:t>
            </a:r>
            <a:r>
              <a:rPr lang="en-US" dirty="0" err="1" smtClean="0"/>
              <a:t>actionPts</a:t>
            </a:r>
            <a:r>
              <a:rPr lang="en-US" dirty="0" smtClean="0"/>
              <a:t>, </a:t>
            </a:r>
            <a:r>
              <a:rPr lang="en-US" dirty="0" err="1" smtClean="0"/>
              <a:t>attackDamage</a:t>
            </a:r>
            <a:r>
              <a:rPr lang="en-US" dirty="0" smtClean="0"/>
              <a:t>, </a:t>
            </a:r>
            <a:r>
              <a:rPr lang="en-US" dirty="0" err="1" smtClean="0"/>
              <a:t>armorRating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the Shop Function I would like to be able to change the value of all of these.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5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	- Easiest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variables in the global scope: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in C# or Java that mean put your variable declarations above the main function with the static word </a:t>
            </a:r>
            <a:r>
              <a:rPr lang="en-US" dirty="0" err="1" smtClean="0"/>
              <a:t>infront</a:t>
            </a:r>
            <a:r>
              <a:rPr lang="en-US" dirty="0" smtClean="0"/>
              <a:t> of them.</a:t>
            </a:r>
          </a:p>
          <a:p>
            <a:pPr marL="0" indent="0">
              <a:buNone/>
            </a:pPr>
            <a:r>
              <a:rPr lang="en-US" dirty="0" smtClean="0"/>
              <a:t>In C++ do the same but no need for the static keyword.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3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2- Only for C# or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the values to the function by reference</a:t>
            </a:r>
          </a:p>
          <a:p>
            <a:r>
              <a:rPr lang="en-US" dirty="0" smtClean="0"/>
              <a:t>Use the keyword ref (</a:t>
            </a:r>
            <a:r>
              <a:rPr lang="en-US" dirty="0" err="1" smtClean="0"/>
              <a:t>c#</a:t>
            </a:r>
            <a:r>
              <a:rPr lang="en-US" dirty="0" smtClean="0"/>
              <a:t>) or symbol &amp; (C++) 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Passing a variable by reference, means that you pass the address that the variable is stored at. </a:t>
            </a:r>
          </a:p>
          <a:p>
            <a:pPr marL="0" indent="0">
              <a:buNone/>
            </a:pPr>
            <a:r>
              <a:rPr lang="en-US" dirty="0" smtClean="0"/>
              <a:t>This means that anytime you change the variable in the function the variable changes in the calling function.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9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with all of the values that you want to return,  - we will not go over </a:t>
            </a:r>
            <a:r>
              <a:rPr lang="en-US" smtClean="0"/>
              <a:t>this today.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04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203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Declaring Variables in Global Scope for TBRPG</vt:lpstr>
      <vt:lpstr>Issue</vt:lpstr>
      <vt:lpstr>Solution 1 - Easiest</vt:lpstr>
      <vt:lpstr>Solution 2- Only for C# or C++</vt:lpstr>
      <vt:lpstr>Solution 3 </vt:lpstr>
    </vt:vector>
  </TitlesOfParts>
  <Company>Ingham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Declaring Variables in Global Scope for TBRPG</dc:title>
  <dc:creator>David Baker</dc:creator>
  <cp:lastModifiedBy>David Baker</cp:lastModifiedBy>
  <cp:revision>2</cp:revision>
  <dcterms:created xsi:type="dcterms:W3CDTF">2016-10-06T11:49:03Z</dcterms:created>
  <dcterms:modified xsi:type="dcterms:W3CDTF">2016-10-06T12:02:47Z</dcterms:modified>
</cp:coreProperties>
</file>