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0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32.wmf" ContentType="image/x-wmf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jpeg" ContentType="image/jpe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2.png" ContentType="image/png"/>
  <Override PartName="/ppt/media/image22.jpeg" ContentType="image/jpeg"/>
  <Override PartName="/ppt/media/image1.jpeg" ContentType="image/jpeg"/>
  <Override PartName="/ppt/media/image13.jpeg" ContentType="image/jpeg"/>
  <Override PartName="/ppt/media/image11.png" ContentType="image/png"/>
  <Override PartName="/ppt/media/image4.jpeg" ContentType="image/jpeg"/>
  <Override PartName="/ppt/media/image3.png" ContentType="image/png"/>
  <Override PartName="/ppt/media/image31.wmf" ContentType="image/x-wmf"/>
  <Override PartName="/ppt/media/image12.png" ContentType="image/png"/>
  <Override PartName="/ppt/media/image33.wmf" ContentType="image/x-wmf"/>
  <Override PartName="/ppt/media/image14.png" ContentType="image/png"/>
  <Override PartName="/ppt/media/image34.wmf" ContentType="image/x-wmf"/>
  <Override PartName="/ppt/media/image7.jpeg" ContentType="image/jpe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media/image6.png" ContentType="image/png"/>
  <Override PartName="/ppt/media/image21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/>
  <p:notesSz cx="9928225" cy="666908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6741C15-5BFF-489A-B7A7-2D57DDF84933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782640" y="3335400"/>
            <a:ext cx="3530160" cy="333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fld id="{12250613-EA35-49B0-BAFE-25CAFE5CAC09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782640" y="4303800"/>
            <a:ext cx="3530160" cy="333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5/31/16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782640" y="3820320"/>
            <a:ext cx="3530160" cy="346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Editor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0" name="TextShape 4"/>
          <p:cNvSpPr txBox="1"/>
          <p:nvPr/>
        </p:nvSpPr>
        <p:spPr>
          <a:xfrm>
            <a:off x="706320" y="140400"/>
            <a:ext cx="8448120" cy="333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PRESENTATION TITLE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4313160" y="500040"/>
            <a:ext cx="4841640" cy="5273280"/>
          </a:xfrm>
          <a:prstGeom prst="rect">
            <a:avLst/>
          </a:prstGeom>
        </p:spPr>
        <p:txBody>
          <a:bodyPr/>
          <a:p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782640" y="3335400"/>
            <a:ext cx="3530160" cy="333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fld id="{9A4D34F8-E68F-4FB3-B388-50577A51FE42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782640" y="4303800"/>
            <a:ext cx="3530160" cy="333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5/31/16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782640" y="3820320"/>
            <a:ext cx="3530160" cy="346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Editor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0" name="TextShape 4"/>
          <p:cNvSpPr txBox="1"/>
          <p:nvPr/>
        </p:nvSpPr>
        <p:spPr>
          <a:xfrm>
            <a:off x="706320" y="140400"/>
            <a:ext cx="8448120" cy="333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PRESENTATION TITLE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4313160" y="500040"/>
            <a:ext cx="4841640" cy="5273280"/>
          </a:xfrm>
          <a:prstGeom prst="rect">
            <a:avLst/>
          </a:prstGeom>
        </p:spPr>
        <p:txBody>
          <a:bodyPr/>
          <a:p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782640" y="3335400"/>
            <a:ext cx="3530160" cy="333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fld id="{8C67A43D-D09B-46C3-967A-48C04F2E67CC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782640" y="4303800"/>
            <a:ext cx="3530160" cy="333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5/31/16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782640" y="3820320"/>
            <a:ext cx="3530160" cy="346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Editor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5" name="TextShape 4"/>
          <p:cNvSpPr txBox="1"/>
          <p:nvPr/>
        </p:nvSpPr>
        <p:spPr>
          <a:xfrm>
            <a:off x="706320" y="140400"/>
            <a:ext cx="8448120" cy="333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PRESENTATION TITLE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4313160" y="500040"/>
            <a:ext cx="4841640" cy="5273280"/>
          </a:xfrm>
          <a:prstGeom prst="rect">
            <a:avLst/>
          </a:prstGeom>
        </p:spPr>
        <p:txBody>
          <a:bodyPr/>
          <a:p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3371760" y="2795760"/>
            <a:ext cx="5327640" cy="493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3371760" y="2795760"/>
            <a:ext cx="5327640" cy="493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3371760" y="2795760"/>
            <a:ext cx="5327640" cy="493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3371760" y="2795760"/>
            <a:ext cx="5327640" cy="493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3.jpe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2.jpe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jpeg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V="1">
            <a:off x="0" y="6593760"/>
            <a:ext cx="9143640" cy="187920"/>
          </a:xfrm>
          <a:custGeom>
            <a:avLst/>
            <a:gdLst/>
            <a:ahLst/>
            <a:rect l="l" t="t" r="r" b="b"/>
            <a:pathLst>
              <a:path w="8573829" h="188197">
                <a:moveTo>
                  <a:pt x="0" y="188197"/>
                </a:moveTo>
                <a:lnTo>
                  <a:pt x="8280704" y="188197"/>
                </a:lnTo>
                <a:lnTo>
                  <a:pt x="8573829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290520" y="695520"/>
            <a:ext cx="8853120" cy="21600"/>
          </a:xfrm>
          <a:custGeom>
            <a:avLst/>
            <a:gdLst/>
            <a:ahLst/>
            <a:rect l="l" t="t" r="r" b="b"/>
            <a:pathLst>
              <a:path w="8853487" h="22112">
                <a:moveTo>
                  <a:pt x="8853487" y="0"/>
                </a:moveTo>
                <a:lnTo>
                  <a:pt x="0" y="0"/>
                </a:lnTo>
                <a:lnTo>
                  <a:pt x="0" y="22112"/>
                </a:lnTo>
                <a:lnTo>
                  <a:pt x="8853487" y="22112"/>
                </a:lnTo>
                <a:close/>
              </a:path>
            </a:pathLst>
          </a:custGeom>
          <a:gradFill>
            <a:gsLst>
              <a:gs pos="0">
                <a:srgbClr val="ff8800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3" descr=""/>
          <p:cNvPicPr/>
          <p:nvPr/>
        </p:nvPicPr>
        <p:blipFill>
          <a:blip r:embed="rId2"/>
          <a:stretch/>
        </p:blipFill>
        <p:spPr>
          <a:xfrm>
            <a:off x="7020360" y="184320"/>
            <a:ext cx="1853640" cy="39564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0" y="6300000"/>
            <a:ext cx="9143640" cy="5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0" y="0"/>
            <a:ext cx="9143640" cy="1226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6953400" y="0"/>
            <a:ext cx="2190240" cy="1226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2" descr=""/>
          <p:cNvPicPr/>
          <p:nvPr/>
        </p:nvPicPr>
        <p:blipFill>
          <a:blip r:embed="rId3"/>
          <a:stretch/>
        </p:blipFill>
        <p:spPr>
          <a:xfrm>
            <a:off x="0" y="2923920"/>
            <a:ext cx="9143640" cy="3162960"/>
          </a:xfrm>
          <a:prstGeom prst="rect">
            <a:avLst/>
          </a:prstGeom>
          <a:ln>
            <a:noFill/>
          </a:ln>
        </p:spPr>
      </p:pic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3371760" y="3222000"/>
            <a:ext cx="5327640" cy="10634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Titelmasterformat durch Klicken bearbeiten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7"/>
          <p:cNvSpPr/>
          <p:nvPr/>
        </p:nvSpPr>
        <p:spPr>
          <a:xfrm>
            <a:off x="-2677680" y="5223600"/>
            <a:ext cx="2569320" cy="1298160"/>
          </a:xfrm>
          <a:custGeom>
            <a:avLst/>
            <a:gdLst/>
            <a:ahLst/>
            <a:rect l="l" t="t" r="r" b="b"/>
            <a:pathLst>
              <a:path w="9384" h="6949">
                <a:moveTo>
                  <a:pt x="9237" y="0"/>
                </a:moveTo>
                <a:lnTo>
                  <a:pt x="0" y="5393"/>
                </a:lnTo>
                <a:lnTo>
                  <a:pt x="1111" y="6949"/>
                </a:lnTo>
                <a:lnTo>
                  <a:pt x="9384" y="3823"/>
                </a:lnTo>
                <a:lnTo>
                  <a:pt x="9237" y="0"/>
                </a:lnTo>
                <a:close/>
              </a:path>
            </a:pathLst>
          </a:custGeom>
          <a:gradFill>
            <a:gsLst>
              <a:gs pos="0">
                <a:srgbClr val="ff8800">
                  <a:alpha val="65000"/>
                </a:srgbClr>
              </a:gs>
              <a:gs pos="69000">
                <a:srgbClr val="ffffff">
                  <a:alpha val="0"/>
                </a:srgbClr>
              </a:gs>
            </a:gsLst>
            <a:lin ang="13500000"/>
          </a:gradFill>
          <a:ln>
            <a:noFill/>
          </a:ln>
          <a:effectLst>
            <a:softEdge rad="31750"/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9" name="Picture 12" descr=""/>
          <p:cNvPicPr/>
          <p:nvPr/>
        </p:nvPicPr>
        <p:blipFill>
          <a:blip r:embed="rId4"/>
          <a:stretch/>
        </p:blipFill>
        <p:spPr>
          <a:xfrm rot="20003400">
            <a:off x="-1997640" y="5141520"/>
            <a:ext cx="2400480" cy="590400"/>
          </a:xfrm>
          <a:prstGeom prst="rect">
            <a:avLst/>
          </a:prstGeom>
          <a:ln>
            <a:noFill/>
          </a:ln>
        </p:spPr>
      </p:pic>
      <p:sp>
        <p:nvSpPr>
          <p:cNvPr id="10" name="CustomShape 8"/>
          <p:cNvSpPr/>
          <p:nvPr/>
        </p:nvSpPr>
        <p:spPr>
          <a:xfrm>
            <a:off x="-2657160" y="3920040"/>
            <a:ext cx="2651040" cy="2473560"/>
          </a:xfrm>
          <a:custGeom>
            <a:avLst/>
            <a:gdLst/>
            <a:ahLst/>
            <a:rect l="l" t="t" r="r" b="b"/>
            <a:pathLst>
              <a:path w="10000" h="9986">
                <a:moveTo>
                  <a:pt x="0" y="2009"/>
                </a:moveTo>
                <a:lnTo>
                  <a:pt x="0" y="9986"/>
                </a:lnTo>
                <a:lnTo>
                  <a:pt x="9328" y="5555"/>
                </a:lnTo>
                <a:lnTo>
                  <a:pt x="10000" y="2595"/>
                </a:lnTo>
                <a:lnTo>
                  <a:pt x="9115" y="0"/>
                </a:lnTo>
                <a:lnTo>
                  <a:pt x="0" y="2009"/>
                </a:lnTo>
                <a:close/>
              </a:path>
            </a:pathLst>
          </a:custGeom>
          <a:gradFill>
            <a:gsLst>
              <a:gs pos="0">
                <a:srgbClr val="ff8800"/>
              </a:gs>
              <a:gs pos="52000">
                <a:srgbClr val="aa3602"/>
              </a:gs>
              <a:gs pos="80000">
                <a:srgbClr val="bf6600"/>
              </a:gs>
            </a:gsLst>
            <a:lin ang="81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9"/>
          <p:cNvSpPr/>
          <p:nvPr/>
        </p:nvSpPr>
        <p:spPr>
          <a:xfrm>
            <a:off x="-2744280" y="3899880"/>
            <a:ext cx="2506680" cy="517680"/>
          </a:xfrm>
          <a:custGeom>
            <a:avLst/>
            <a:gdLst/>
            <a:ahLst/>
            <a:rect l="l" t="t" r="r" b="b"/>
            <a:pathLst>
              <a:path w="9986" h="10000">
                <a:moveTo>
                  <a:pt x="9703" y="0"/>
                </a:moveTo>
                <a:lnTo>
                  <a:pt x="9986" y="363"/>
                </a:lnTo>
                <a:lnTo>
                  <a:pt x="347" y="10000"/>
                </a:lnTo>
                <a:lnTo>
                  <a:pt x="0" y="9600"/>
                </a:lnTo>
                <a:lnTo>
                  <a:pt x="9703" y="0"/>
                </a:lnTo>
                <a:close/>
              </a:path>
            </a:pathLst>
          </a:custGeom>
          <a:gradFill>
            <a:gsLst>
              <a:gs pos="0">
                <a:srgbClr val="ffb866"/>
              </a:gs>
              <a:gs pos="100000">
                <a:srgbClr val="ff8800"/>
              </a:gs>
            </a:gsLst>
            <a:lin ang="81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0"/>
          <p:cNvSpPr/>
          <p:nvPr/>
        </p:nvSpPr>
        <p:spPr>
          <a:xfrm>
            <a:off x="-2590560" y="4480200"/>
            <a:ext cx="2738160" cy="1868040"/>
          </a:xfrm>
          <a:custGeom>
            <a:avLst/>
            <a:gdLst/>
            <a:ahLst/>
            <a:rect l="l" t="t" r="r" b="b"/>
            <a:pathLst>
              <a:path w="661" h="451">
                <a:moveTo>
                  <a:pt x="661" y="0"/>
                </a:moveTo>
                <a:lnTo>
                  <a:pt x="0" y="257"/>
                </a:lnTo>
                <a:lnTo>
                  <a:pt x="0" y="451"/>
                </a:lnTo>
                <a:lnTo>
                  <a:pt x="618" y="177"/>
                </a:lnTo>
                <a:lnTo>
                  <a:pt x="661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ffffff">
                  <a:alpha val="0"/>
                </a:srgbClr>
              </a:gs>
            </a:gsLst>
            <a:lin ang="2700000"/>
          </a:gradFill>
          <a:ln>
            <a:noFill/>
          </a:ln>
          <a:effectLst>
            <a:softEdge rad="3175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" name="Line 11"/>
          <p:cNvSpPr/>
          <p:nvPr/>
        </p:nvSpPr>
        <p:spPr>
          <a:xfrm>
            <a:off x="-2110320" y="4388760"/>
            <a:ext cx="36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Line 12"/>
          <p:cNvSpPr/>
          <p:nvPr/>
        </p:nvSpPr>
        <p:spPr>
          <a:xfrm>
            <a:off x="-2110320" y="4388760"/>
            <a:ext cx="36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3"/>
          <p:cNvSpPr/>
          <p:nvPr/>
        </p:nvSpPr>
        <p:spPr>
          <a:xfrm>
            <a:off x="4006800" y="8651160"/>
            <a:ext cx="4252680" cy="392616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  <a:lnTo>
                  <a:pt x="1331" y="187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8800">
                  <a:alpha val="48000"/>
                </a:srgbClr>
              </a:gs>
              <a:gs pos="70000">
                <a:srgbClr val="ffffff">
                  <a:alpha val="0"/>
                </a:srgbClr>
              </a:gs>
            </a:gsLst>
            <a:lin ang="18900000"/>
          </a:gradFill>
          <a:ln>
            <a:noFill/>
          </a:ln>
          <a:effectLst>
            <a:softEdge rad="3175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" name="CustomShape 14"/>
          <p:cNvSpPr/>
          <p:nvPr/>
        </p:nvSpPr>
        <p:spPr>
          <a:xfrm>
            <a:off x="4151160" y="6876720"/>
            <a:ext cx="4432680" cy="5700240"/>
          </a:xfrm>
          <a:custGeom>
            <a:avLst/>
            <a:gdLst/>
            <a:ahLst/>
            <a:rect l="l" t="t" r="r" b="b"/>
            <a:pathLst>
              <a:path w="1070" h="1376">
                <a:moveTo>
                  <a:pt x="0" y="0"/>
                </a:moveTo>
                <a:lnTo>
                  <a:pt x="0" y="498"/>
                </a:lnTo>
                <a:lnTo>
                  <a:pt x="994" y="1376"/>
                </a:lnTo>
                <a:lnTo>
                  <a:pt x="1070" y="1365"/>
                </a:lnTo>
                <a:lnTo>
                  <a:pt x="1070" y="850"/>
                </a:lnTo>
                <a:lnTo>
                  <a:pt x="0" y="0"/>
                </a:lnTo>
                <a:close/>
              </a:path>
            </a:pathLst>
          </a:custGeom>
          <a:solidFill>
            <a:srgbClr val="ffcf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5"/>
          <p:cNvSpPr/>
          <p:nvPr/>
        </p:nvSpPr>
        <p:spPr>
          <a:xfrm>
            <a:off x="3543120" y="6864480"/>
            <a:ext cx="4725720" cy="5712840"/>
          </a:xfrm>
          <a:custGeom>
            <a:avLst/>
            <a:gdLst/>
            <a:ahLst/>
            <a:rect l="l" t="t" r="r" b="b"/>
            <a:pathLst>
              <a:path w="11162" h="10000">
                <a:moveTo>
                  <a:pt x="1162" y="0"/>
                </a:moveTo>
                <a:lnTo>
                  <a:pt x="0" y="1011"/>
                </a:lnTo>
                <a:lnTo>
                  <a:pt x="1162" y="3597"/>
                </a:lnTo>
                <a:lnTo>
                  <a:pt x="11162" y="10000"/>
                </a:lnTo>
                <a:lnTo>
                  <a:pt x="11162" y="6273"/>
                </a:lnTo>
                <a:lnTo>
                  <a:pt x="1162" y="0"/>
                </a:lnTo>
                <a:close/>
              </a:path>
            </a:pathLst>
          </a:custGeom>
          <a:gradFill>
            <a:gsLst>
              <a:gs pos="0">
                <a:srgbClr val="aa3602"/>
              </a:gs>
              <a:gs pos="80000">
                <a:srgbClr val="ff8800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6"/>
          <p:cNvSpPr/>
          <p:nvPr/>
        </p:nvSpPr>
        <p:spPr>
          <a:xfrm>
            <a:off x="4035240" y="6858000"/>
            <a:ext cx="4548600" cy="3589560"/>
          </a:xfrm>
          <a:custGeom>
            <a:avLst/>
            <a:gdLst/>
            <a:ahLst/>
            <a:rect l="l" t="t" r="r" b="b"/>
            <a:pathLst>
              <a:path w="10000" h="10027">
                <a:moveTo>
                  <a:pt x="0" y="27"/>
                </a:moveTo>
                <a:lnTo>
                  <a:pt x="227" y="0"/>
                </a:lnTo>
                <a:lnTo>
                  <a:pt x="10000" y="9888"/>
                </a:lnTo>
                <a:lnTo>
                  <a:pt x="9308" y="10027"/>
                </a:lnTo>
                <a:lnTo>
                  <a:pt x="0" y="27"/>
                </a:lnTo>
                <a:close/>
              </a:path>
            </a:pathLst>
          </a:custGeom>
          <a:gradFill>
            <a:gsLst>
              <a:gs pos="0">
                <a:srgbClr val="ffb866"/>
              </a:gs>
              <a:gs pos="100000">
                <a:srgbClr val="ff8800"/>
              </a:gs>
            </a:gsLst>
            <a:lin ang="135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17"/>
          <p:cNvSpPr/>
          <p:nvPr/>
        </p:nvSpPr>
        <p:spPr>
          <a:xfrm>
            <a:off x="3258000" y="6879600"/>
            <a:ext cx="4989600" cy="5712840"/>
          </a:xfrm>
          <a:custGeom>
            <a:avLst/>
            <a:gdLst/>
            <a:ahLst/>
            <a:rect l="l" t="t" r="r" b="b"/>
            <a:pathLst>
              <a:path w="11785" h="10000">
                <a:moveTo>
                  <a:pt x="1785" y="0"/>
                </a:moveTo>
                <a:lnTo>
                  <a:pt x="11785" y="10000"/>
                </a:lnTo>
                <a:lnTo>
                  <a:pt x="1785" y="3597"/>
                </a:lnTo>
                <a:lnTo>
                  <a:pt x="0" y="779"/>
                </a:lnTo>
                <a:lnTo>
                  <a:pt x="1785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8000"/>
                </a:srgbClr>
              </a:gs>
              <a:gs pos="100000">
                <a:srgbClr val="ffffff">
                  <a:alpha val="0"/>
                </a:srgbClr>
              </a:gs>
            </a:gsLst>
            <a:lin ang="8100000"/>
          </a:gradFill>
          <a:ln>
            <a:noFill/>
          </a:ln>
          <a:effectLst>
            <a:softEdge rad="31750"/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20" name="Picture 3" descr=""/>
          <p:cNvPicPr/>
          <p:nvPr/>
        </p:nvPicPr>
        <p:blipFill>
          <a:blip r:embed="rId5"/>
          <a:stretch/>
        </p:blipFill>
        <p:spPr>
          <a:xfrm>
            <a:off x="6263640" y="455400"/>
            <a:ext cx="2359080" cy="503640"/>
          </a:xfrm>
          <a:prstGeom prst="rect">
            <a:avLst/>
          </a:prstGeom>
          <a:ln>
            <a:noFill/>
          </a:ln>
        </p:spPr>
      </p:pic>
      <p:sp>
        <p:nvSpPr>
          <p:cNvPr id="21" name="PlaceHolder 1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spc="-1" strike="noStrike">
                <a:solidFill>
                  <a:srgbClr val="7b7c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de-DE" sz="1600" spc="-1" strike="noStrike">
              <a:solidFill>
                <a:srgbClr val="7b7c7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pc="-1" strike="noStrike">
                <a:solidFill>
                  <a:srgbClr val="7b7c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de-DE" sz="2000" spc="-1" strike="noStrike">
              <a:solidFill>
                <a:srgbClr val="7b7c7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pc="-1" strike="noStrike">
                <a:solidFill>
                  <a:srgbClr val="7b7c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de-DE" sz="2000" spc="-1" strike="noStrike">
              <a:solidFill>
                <a:srgbClr val="7b7c7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pc="-1" strike="noStrike">
                <a:solidFill>
                  <a:srgbClr val="7b7c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de-DE" sz="2000" spc="-1" strike="noStrike">
              <a:solidFill>
                <a:srgbClr val="7b7c7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 flipV="1">
            <a:off x="0" y="6593760"/>
            <a:ext cx="9143640" cy="187920"/>
          </a:xfrm>
          <a:custGeom>
            <a:avLst/>
            <a:gdLst/>
            <a:ahLst/>
            <a:rect l="l" t="t" r="r" b="b"/>
            <a:pathLst>
              <a:path w="8573829" h="188197">
                <a:moveTo>
                  <a:pt x="0" y="188197"/>
                </a:moveTo>
                <a:lnTo>
                  <a:pt x="8280704" y="188197"/>
                </a:lnTo>
                <a:lnTo>
                  <a:pt x="8573829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2"/>
          <p:cNvSpPr/>
          <p:nvPr/>
        </p:nvSpPr>
        <p:spPr>
          <a:xfrm flipH="1">
            <a:off x="290520" y="695520"/>
            <a:ext cx="8853120" cy="21600"/>
          </a:xfrm>
          <a:custGeom>
            <a:avLst/>
            <a:gdLst/>
            <a:ahLst/>
            <a:rect l="l" t="t" r="r" b="b"/>
            <a:pathLst>
              <a:path w="8853487" h="22112">
                <a:moveTo>
                  <a:pt x="8853487" y="0"/>
                </a:moveTo>
                <a:lnTo>
                  <a:pt x="0" y="0"/>
                </a:lnTo>
                <a:lnTo>
                  <a:pt x="0" y="22112"/>
                </a:lnTo>
                <a:lnTo>
                  <a:pt x="8853487" y="22112"/>
                </a:lnTo>
                <a:close/>
              </a:path>
            </a:pathLst>
          </a:custGeom>
          <a:gradFill>
            <a:gsLst>
              <a:gs pos="0">
                <a:srgbClr val="ff8800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" name="Picture 3" descr=""/>
          <p:cNvPicPr/>
          <p:nvPr/>
        </p:nvPicPr>
        <p:blipFill>
          <a:blip r:embed="rId2"/>
          <a:stretch/>
        </p:blipFill>
        <p:spPr>
          <a:xfrm>
            <a:off x="7020360" y="184320"/>
            <a:ext cx="1853640" cy="395640"/>
          </a:xfrm>
          <a:prstGeom prst="rect">
            <a:avLst/>
          </a:prstGeom>
          <a:ln>
            <a:noFill/>
          </a:ln>
        </p:spPr>
      </p:pic>
      <p:sp>
        <p:nvSpPr>
          <p:cNvPr id="59" name="PlaceHolder 3"/>
          <p:cNvSpPr>
            <a:spLocks noGrp="1"/>
          </p:cNvSpPr>
          <p:nvPr>
            <p:ph type="title"/>
          </p:nvPr>
        </p:nvSpPr>
        <p:spPr>
          <a:xfrm>
            <a:off x="290520" y="184320"/>
            <a:ext cx="6328080" cy="5108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Titelmasterformat durch Klicken bearbeiten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88000" y="1275840"/>
            <a:ext cx="8585640" cy="4911840"/>
          </a:xfrm>
          <a:prstGeom prst="rect">
            <a:avLst/>
          </a:prstGeom>
        </p:spPr>
        <p:txBody>
          <a:bodyPr lIns="0" rIns="90000" tIns="0" bIns="468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de-DE" sz="2200" spc="-1" strike="noStrike">
              <a:solidFill>
                <a:srgbClr val="7b7c7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de-DE" sz="2200" spc="-1" strike="noStrike">
              <a:solidFill>
                <a:srgbClr val="7b7c7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de-DE" sz="2200" spc="-1" strike="noStrike">
              <a:solidFill>
                <a:srgbClr val="7b7c7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LevelTextmasterformat bearbeiten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284040" indent="-283680">
              <a:lnSpc>
                <a:spcPct val="100000"/>
              </a:lnSpc>
              <a:buBlip>
                <a:blip r:embed="rId3"/>
              </a:buBlip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60000" indent="-183240">
              <a:lnSpc>
                <a:spcPct val="100000"/>
              </a:lnSpc>
              <a:buBlip>
                <a:blip r:embed="rId4"/>
              </a:buBlip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Ebene</a:t>
            </a:r>
            <a:endParaRPr lang="de-DE" sz="1600" spc="-1" strike="noStrike">
              <a:solidFill>
                <a:srgbClr val="7b7c7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84400" indent="-284040">
              <a:lnSpc>
                <a:spcPct val="100000"/>
              </a:lnSpc>
              <a:buBlip>
                <a:blip r:embed="rId5"/>
              </a:buBlip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Ebene</a:t>
            </a:r>
            <a:endParaRPr lang="de-DE" sz="2000" spc="-1" strike="noStrike">
              <a:solidFill>
                <a:srgbClr val="7b7c7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 flipV="1">
            <a:off x="0" y="6593760"/>
            <a:ext cx="9143640" cy="187920"/>
          </a:xfrm>
          <a:custGeom>
            <a:avLst/>
            <a:gdLst/>
            <a:ahLst/>
            <a:rect l="l" t="t" r="r" b="b"/>
            <a:pathLst>
              <a:path w="8573829" h="188197">
                <a:moveTo>
                  <a:pt x="0" y="188197"/>
                </a:moveTo>
                <a:lnTo>
                  <a:pt x="8280704" y="188197"/>
                </a:lnTo>
                <a:lnTo>
                  <a:pt x="8573829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"/>
          <p:cNvSpPr/>
          <p:nvPr/>
        </p:nvSpPr>
        <p:spPr>
          <a:xfrm flipH="1">
            <a:off x="290520" y="695520"/>
            <a:ext cx="8853120" cy="21600"/>
          </a:xfrm>
          <a:custGeom>
            <a:avLst/>
            <a:gdLst/>
            <a:ahLst/>
            <a:rect l="l" t="t" r="r" b="b"/>
            <a:pathLst>
              <a:path w="8853487" h="22112">
                <a:moveTo>
                  <a:pt x="8853487" y="0"/>
                </a:moveTo>
                <a:lnTo>
                  <a:pt x="0" y="0"/>
                </a:lnTo>
                <a:lnTo>
                  <a:pt x="0" y="22112"/>
                </a:lnTo>
                <a:lnTo>
                  <a:pt x="8853487" y="22112"/>
                </a:lnTo>
                <a:close/>
              </a:path>
            </a:pathLst>
          </a:custGeom>
          <a:gradFill>
            <a:gsLst>
              <a:gs pos="0">
                <a:srgbClr val="ff8800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7" name="Picture 3" descr=""/>
          <p:cNvPicPr/>
          <p:nvPr/>
        </p:nvPicPr>
        <p:blipFill>
          <a:blip r:embed="rId2"/>
          <a:stretch/>
        </p:blipFill>
        <p:spPr>
          <a:xfrm>
            <a:off x="7020360" y="184320"/>
            <a:ext cx="1853640" cy="395640"/>
          </a:xfrm>
          <a:prstGeom prst="rect">
            <a:avLst/>
          </a:prstGeom>
          <a:ln>
            <a:noFill/>
          </a:ln>
        </p:spPr>
      </p:pic>
      <p:sp>
        <p:nvSpPr>
          <p:cNvPr id="98" name="PlaceHolder 3"/>
          <p:cNvSpPr>
            <a:spLocks noGrp="1"/>
          </p:cNvSpPr>
          <p:nvPr>
            <p:ph type="title"/>
          </p:nvPr>
        </p:nvSpPr>
        <p:spPr>
          <a:xfrm>
            <a:off x="290520" y="184320"/>
            <a:ext cx="6328080" cy="5108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Titelmasterformat durch Klicken bearbeiten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286200" y="1277280"/>
            <a:ext cx="4168080" cy="4910400"/>
          </a:xfrm>
          <a:prstGeom prst="rect">
            <a:avLst/>
          </a:prstGeom>
        </p:spPr>
        <p:txBody>
          <a:bodyPr lIns="0" rIns="90000" tIns="0" bIns="468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de-DE" sz="2200" spc="-1" strike="noStrike">
              <a:solidFill>
                <a:srgbClr val="7b7c7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de-DE" sz="2200" spc="-1" strike="noStrike">
              <a:solidFill>
                <a:srgbClr val="7b7c7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de-DE" sz="2200" spc="-1" strike="noStrike">
              <a:solidFill>
                <a:srgbClr val="7b7c7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LevelTextmasterformat bearbeiten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284040" indent="-283680">
              <a:lnSpc>
                <a:spcPct val="100000"/>
              </a:lnSpc>
              <a:buBlip>
                <a:blip r:embed="rId3"/>
              </a:buBlip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60000" indent="-183240">
              <a:lnSpc>
                <a:spcPct val="100000"/>
              </a:lnSpc>
              <a:buBlip>
                <a:blip r:embed="rId4"/>
              </a:buBlip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Ebene</a:t>
            </a:r>
            <a:endParaRPr lang="de-DE" sz="1600" spc="-1" strike="noStrike">
              <a:solidFill>
                <a:srgbClr val="7b7c7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84400" indent="-284040">
              <a:lnSpc>
                <a:spcPct val="100000"/>
              </a:lnSpc>
              <a:buBlip>
                <a:blip r:embed="rId5"/>
              </a:buBlip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Ebene</a:t>
            </a:r>
            <a:endParaRPr lang="de-DE" sz="2000" spc="-1" strike="noStrike">
              <a:solidFill>
                <a:srgbClr val="7b7c7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713120" y="1277280"/>
            <a:ext cx="4160520" cy="4911840"/>
          </a:xfrm>
          <a:prstGeom prst="rect">
            <a:avLst/>
          </a:prstGeom>
        </p:spPr>
        <p:txBody>
          <a:bodyPr lIns="0" rIns="90000" tIns="0" bIns="468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de-DE" sz="2200" spc="-1" strike="noStrike">
              <a:solidFill>
                <a:srgbClr val="7b7c7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de-DE" sz="2200" spc="-1" strike="noStrike">
              <a:solidFill>
                <a:srgbClr val="7b7c7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de-DE" sz="2200" spc="-1" strike="noStrike">
              <a:solidFill>
                <a:srgbClr val="7b7c7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LevelTextmasterformat bearbeiten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284040" indent="-283680">
              <a:lnSpc>
                <a:spcPct val="100000"/>
              </a:lnSpc>
              <a:buBlip>
                <a:blip r:embed="rId6"/>
              </a:buBlip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60000" indent="-183240">
              <a:lnSpc>
                <a:spcPct val="100000"/>
              </a:lnSpc>
              <a:buBlip>
                <a:blip r:embed="rId7"/>
              </a:buBlip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Ebene</a:t>
            </a:r>
            <a:endParaRPr lang="de-DE" sz="1600" spc="-1" strike="noStrike">
              <a:solidFill>
                <a:srgbClr val="7b7c7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84400" indent="-284040">
              <a:lnSpc>
                <a:spcPct val="100000"/>
              </a:lnSpc>
              <a:buBlip>
                <a:blip r:embed="rId8"/>
              </a:buBlip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Ebene</a:t>
            </a:r>
            <a:endParaRPr lang="de-DE" sz="2000" spc="-1" strike="noStrike">
              <a:solidFill>
                <a:srgbClr val="7b7c7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 flipV="1">
            <a:off x="0" y="6593760"/>
            <a:ext cx="9143640" cy="187920"/>
          </a:xfrm>
          <a:custGeom>
            <a:avLst/>
            <a:gdLst/>
            <a:ahLst/>
            <a:rect l="l" t="t" r="r" b="b"/>
            <a:pathLst>
              <a:path w="8573829" h="188197">
                <a:moveTo>
                  <a:pt x="0" y="188197"/>
                </a:moveTo>
                <a:lnTo>
                  <a:pt x="8280704" y="188197"/>
                </a:lnTo>
                <a:lnTo>
                  <a:pt x="8573829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"/>
          <p:cNvSpPr/>
          <p:nvPr/>
        </p:nvSpPr>
        <p:spPr>
          <a:xfrm flipH="1">
            <a:off x="290520" y="695520"/>
            <a:ext cx="8853120" cy="21600"/>
          </a:xfrm>
          <a:custGeom>
            <a:avLst/>
            <a:gdLst/>
            <a:ahLst/>
            <a:rect l="l" t="t" r="r" b="b"/>
            <a:pathLst>
              <a:path w="8853487" h="22112">
                <a:moveTo>
                  <a:pt x="8853487" y="0"/>
                </a:moveTo>
                <a:lnTo>
                  <a:pt x="0" y="0"/>
                </a:lnTo>
                <a:lnTo>
                  <a:pt x="0" y="22112"/>
                </a:lnTo>
                <a:lnTo>
                  <a:pt x="8853487" y="22112"/>
                </a:lnTo>
                <a:close/>
              </a:path>
            </a:pathLst>
          </a:custGeom>
          <a:gradFill>
            <a:gsLst>
              <a:gs pos="0">
                <a:srgbClr val="ff8800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7" name="Picture 3" descr=""/>
          <p:cNvPicPr/>
          <p:nvPr/>
        </p:nvPicPr>
        <p:blipFill>
          <a:blip r:embed="rId2"/>
          <a:stretch/>
        </p:blipFill>
        <p:spPr>
          <a:xfrm>
            <a:off x="7020360" y="184320"/>
            <a:ext cx="1853640" cy="39564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>
            <a:off x="0" y="6300000"/>
            <a:ext cx="9143640" cy="5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4"/>
          <p:cNvSpPr/>
          <p:nvPr/>
        </p:nvSpPr>
        <p:spPr>
          <a:xfrm>
            <a:off x="0" y="0"/>
            <a:ext cx="9143640" cy="1226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5"/>
          <p:cNvSpPr/>
          <p:nvPr/>
        </p:nvSpPr>
        <p:spPr>
          <a:xfrm>
            <a:off x="6953400" y="0"/>
            <a:ext cx="2190240" cy="1226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1" name="Picture 2" descr=""/>
          <p:cNvPicPr/>
          <p:nvPr/>
        </p:nvPicPr>
        <p:blipFill>
          <a:blip r:embed="rId3"/>
          <a:stretch/>
        </p:blipFill>
        <p:spPr>
          <a:xfrm>
            <a:off x="0" y="2923920"/>
            <a:ext cx="9143640" cy="3162960"/>
          </a:xfrm>
          <a:prstGeom prst="rect">
            <a:avLst/>
          </a:prstGeom>
          <a:ln>
            <a:noFill/>
          </a:ln>
        </p:spPr>
      </p:pic>
      <p:sp>
        <p:nvSpPr>
          <p:cNvPr id="142" name="PlaceHolder 6"/>
          <p:cNvSpPr>
            <a:spLocks noGrp="1"/>
          </p:cNvSpPr>
          <p:nvPr>
            <p:ph type="title"/>
          </p:nvPr>
        </p:nvSpPr>
        <p:spPr>
          <a:xfrm>
            <a:off x="3371760" y="2795760"/>
            <a:ext cx="5327640" cy="10634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Titelmasterformat durch Klicken bearbeiten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-51120" y="4160880"/>
            <a:ext cx="2569320" cy="1298160"/>
          </a:xfrm>
          <a:custGeom>
            <a:avLst/>
            <a:gdLst/>
            <a:ahLst/>
            <a:rect l="l" t="t" r="r" b="b"/>
            <a:pathLst>
              <a:path w="9384" h="6949">
                <a:moveTo>
                  <a:pt x="9237" y="0"/>
                </a:moveTo>
                <a:lnTo>
                  <a:pt x="0" y="5393"/>
                </a:lnTo>
                <a:lnTo>
                  <a:pt x="1111" y="6949"/>
                </a:lnTo>
                <a:lnTo>
                  <a:pt x="9384" y="3823"/>
                </a:lnTo>
                <a:lnTo>
                  <a:pt x="9237" y="0"/>
                </a:lnTo>
                <a:close/>
              </a:path>
            </a:pathLst>
          </a:custGeom>
          <a:gradFill>
            <a:gsLst>
              <a:gs pos="0">
                <a:srgbClr val="ff8800">
                  <a:alpha val="65000"/>
                </a:srgbClr>
              </a:gs>
              <a:gs pos="69000">
                <a:srgbClr val="ffffff">
                  <a:alpha val="0"/>
                </a:srgbClr>
              </a:gs>
            </a:gsLst>
            <a:lin ang="13500000"/>
          </a:gradFill>
          <a:ln>
            <a:noFill/>
          </a:ln>
          <a:effectLst>
            <a:softEdge rad="31750"/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44" name="Picture 12" descr=""/>
          <p:cNvPicPr/>
          <p:nvPr/>
        </p:nvPicPr>
        <p:blipFill>
          <a:blip r:embed="rId4"/>
          <a:stretch/>
        </p:blipFill>
        <p:spPr>
          <a:xfrm rot="20003400">
            <a:off x="628920" y="4078800"/>
            <a:ext cx="2400480" cy="590400"/>
          </a:xfrm>
          <a:prstGeom prst="rect">
            <a:avLst/>
          </a:prstGeom>
          <a:ln>
            <a:noFill/>
          </a:ln>
        </p:spPr>
      </p:pic>
      <p:sp>
        <p:nvSpPr>
          <p:cNvPr id="145" name="CustomShape 8"/>
          <p:cNvSpPr/>
          <p:nvPr/>
        </p:nvSpPr>
        <p:spPr>
          <a:xfrm>
            <a:off x="0" y="2856960"/>
            <a:ext cx="2620440" cy="2460240"/>
          </a:xfrm>
          <a:custGeom>
            <a:avLst/>
            <a:gdLst/>
            <a:ahLst/>
            <a:rect l="l" t="t" r="r" b="b"/>
            <a:pathLst>
              <a:path w="2620973" h="2460465">
                <a:moveTo>
                  <a:pt x="2386318" y="0"/>
                </a:moveTo>
                <a:lnTo>
                  <a:pt x="2620973" y="642903"/>
                </a:lnTo>
                <a:lnTo>
                  <a:pt x="2442794" y="1376234"/>
                </a:lnTo>
                <a:lnTo>
                  <a:pt x="0" y="2460465"/>
                </a:lnTo>
                <a:lnTo>
                  <a:pt x="0" y="491443"/>
                </a:lnTo>
                <a:close/>
              </a:path>
            </a:pathLst>
          </a:custGeom>
          <a:gradFill>
            <a:gsLst>
              <a:gs pos="0">
                <a:srgbClr val="ff8800"/>
              </a:gs>
              <a:gs pos="52000">
                <a:srgbClr val="aa3602"/>
              </a:gs>
              <a:gs pos="80000">
                <a:srgbClr val="bf6600"/>
              </a:gs>
            </a:gsLst>
            <a:lin ang="81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9"/>
          <p:cNvSpPr/>
          <p:nvPr/>
        </p:nvSpPr>
        <p:spPr>
          <a:xfrm>
            <a:off x="0" y="2837160"/>
            <a:ext cx="2389320" cy="511200"/>
          </a:xfrm>
          <a:custGeom>
            <a:avLst/>
            <a:gdLst/>
            <a:ahLst/>
            <a:rect l="l" t="t" r="r" b="b"/>
            <a:pathLst>
              <a:path w="2389595" h="511599">
                <a:moveTo>
                  <a:pt x="2318545" y="0"/>
                </a:moveTo>
                <a:lnTo>
                  <a:pt x="2389595" y="18799"/>
                </a:lnTo>
                <a:lnTo>
                  <a:pt x="0" y="511599"/>
                </a:lnTo>
                <a:lnTo>
                  <a:pt x="0" y="473171"/>
                </a:lnTo>
                <a:close/>
              </a:path>
            </a:pathLst>
          </a:custGeom>
          <a:gradFill>
            <a:gsLst>
              <a:gs pos="0">
                <a:srgbClr val="ffb866"/>
              </a:gs>
              <a:gs pos="100000">
                <a:srgbClr val="ff8800"/>
              </a:gs>
            </a:gsLst>
            <a:lin ang="81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0"/>
          <p:cNvSpPr/>
          <p:nvPr/>
        </p:nvSpPr>
        <p:spPr>
          <a:xfrm>
            <a:off x="36360" y="3417480"/>
            <a:ext cx="2738160" cy="1868040"/>
          </a:xfrm>
          <a:custGeom>
            <a:avLst/>
            <a:gdLst/>
            <a:ahLst/>
            <a:rect l="l" t="t" r="r" b="b"/>
            <a:pathLst>
              <a:path w="661" h="451">
                <a:moveTo>
                  <a:pt x="661" y="0"/>
                </a:moveTo>
                <a:lnTo>
                  <a:pt x="0" y="257"/>
                </a:lnTo>
                <a:lnTo>
                  <a:pt x="0" y="451"/>
                </a:lnTo>
                <a:lnTo>
                  <a:pt x="618" y="177"/>
                </a:lnTo>
                <a:lnTo>
                  <a:pt x="661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ffffff">
                  <a:alpha val="0"/>
                </a:srgbClr>
              </a:gs>
            </a:gsLst>
            <a:lin ang="2700000"/>
          </a:gradFill>
          <a:ln>
            <a:noFill/>
          </a:ln>
          <a:effectLst>
            <a:softEdge rad="3175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8" name="Line 11"/>
          <p:cNvSpPr/>
          <p:nvPr/>
        </p:nvSpPr>
        <p:spPr>
          <a:xfrm>
            <a:off x="516240" y="3325680"/>
            <a:ext cx="36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12"/>
          <p:cNvSpPr/>
          <p:nvPr/>
        </p:nvSpPr>
        <p:spPr>
          <a:xfrm>
            <a:off x="516240" y="3325680"/>
            <a:ext cx="36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3"/>
          <p:cNvSpPr/>
          <p:nvPr/>
        </p:nvSpPr>
        <p:spPr>
          <a:xfrm>
            <a:off x="0" y="3411000"/>
            <a:ext cx="4071960" cy="3446640"/>
          </a:xfrm>
          <a:custGeom>
            <a:avLst/>
            <a:gdLst/>
            <a:ahLst/>
            <a:rect l="l" t="t" r="r" b="b"/>
            <a:pathLst>
              <a:path w="4072291" h="3446891">
                <a:moveTo>
                  <a:pt x="0" y="0"/>
                </a:moveTo>
                <a:lnTo>
                  <a:pt x="4072291" y="3446891"/>
                </a:lnTo>
                <a:lnTo>
                  <a:pt x="1608890" y="3446891"/>
                </a:lnTo>
                <a:lnTo>
                  <a:pt x="0" y="2056864"/>
                </a:lnTo>
                <a:close/>
              </a:path>
            </a:pathLst>
          </a:custGeom>
          <a:gradFill>
            <a:gsLst>
              <a:gs pos="0">
                <a:srgbClr val="b74302"/>
              </a:gs>
              <a:gs pos="80000">
                <a:srgbClr val="ff8800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4"/>
          <p:cNvSpPr/>
          <p:nvPr/>
        </p:nvSpPr>
        <p:spPr>
          <a:xfrm>
            <a:off x="0" y="3317040"/>
            <a:ext cx="4442400" cy="3540600"/>
          </a:xfrm>
          <a:custGeom>
            <a:avLst/>
            <a:gdLst/>
            <a:ahLst/>
            <a:rect l="l" t="t" r="r" b="b"/>
            <a:pathLst>
              <a:path w="4442602" h="3540891">
                <a:moveTo>
                  <a:pt x="0" y="0"/>
                </a:moveTo>
                <a:lnTo>
                  <a:pt x="4442602" y="3537859"/>
                </a:lnTo>
                <a:lnTo>
                  <a:pt x="4423422" y="3540891"/>
                </a:lnTo>
                <a:lnTo>
                  <a:pt x="4072548" y="3540891"/>
                </a:lnTo>
                <a:lnTo>
                  <a:pt x="0" y="97136"/>
                </a:lnTo>
                <a:close/>
              </a:path>
            </a:pathLst>
          </a:custGeom>
          <a:gradFill>
            <a:gsLst>
              <a:gs pos="0">
                <a:srgbClr val="ffb866"/>
              </a:gs>
              <a:gs pos="100000">
                <a:srgbClr val="ff8800"/>
              </a:gs>
            </a:gsLst>
            <a:lin ang="135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5"/>
          <p:cNvSpPr/>
          <p:nvPr/>
        </p:nvSpPr>
        <p:spPr>
          <a:xfrm>
            <a:off x="0" y="3508560"/>
            <a:ext cx="2482200" cy="3349080"/>
          </a:xfrm>
          <a:custGeom>
            <a:avLst/>
            <a:gdLst/>
            <a:ahLst/>
            <a:rect l="l" t="t" r="r" b="b"/>
            <a:pathLst>
              <a:path w="2482421" h="3349570">
                <a:moveTo>
                  <a:pt x="0" y="0"/>
                </a:moveTo>
                <a:lnTo>
                  <a:pt x="2482421" y="3349570"/>
                </a:lnTo>
                <a:lnTo>
                  <a:pt x="1570067" y="3349570"/>
                </a:lnTo>
                <a:lnTo>
                  <a:pt x="0" y="1993085"/>
                </a:lnTo>
                <a:close/>
              </a:path>
            </a:pathLst>
          </a:custGeom>
          <a:gradFill>
            <a:gsLst>
              <a:gs pos="0">
                <a:srgbClr val="ffffff">
                  <a:alpha val="8000"/>
                </a:srgbClr>
              </a:gs>
              <a:gs pos="100000">
                <a:srgbClr val="ffffff">
                  <a:alpha val="0"/>
                </a:srgbClr>
              </a:gs>
            </a:gsLst>
            <a:lin ang="8100000"/>
          </a:gradFill>
          <a:ln>
            <a:noFill/>
          </a:ln>
          <a:effectLst>
            <a:softEdge rad="31750"/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53" name="Picture 3" descr=""/>
          <p:cNvPicPr/>
          <p:nvPr/>
        </p:nvPicPr>
        <p:blipFill>
          <a:blip r:embed="rId5"/>
          <a:stretch/>
        </p:blipFill>
        <p:spPr>
          <a:xfrm>
            <a:off x="6263640" y="455400"/>
            <a:ext cx="2359080" cy="503640"/>
          </a:xfrm>
          <a:prstGeom prst="rect">
            <a:avLst/>
          </a:prstGeom>
          <a:ln>
            <a:noFill/>
          </a:ln>
        </p:spPr>
      </p:pic>
      <p:sp>
        <p:nvSpPr>
          <p:cNvPr id="154" name="PlaceHolder 1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spc="-1" strike="noStrike">
                <a:solidFill>
                  <a:srgbClr val="7b7c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de-DE" sz="1600" spc="-1" strike="noStrike">
              <a:solidFill>
                <a:srgbClr val="7b7c7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pc="-1" strike="noStrike">
                <a:solidFill>
                  <a:srgbClr val="7b7c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de-DE" sz="2000" spc="-1" strike="noStrike">
              <a:solidFill>
                <a:srgbClr val="7b7c7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pc="-1" strike="noStrike">
                <a:solidFill>
                  <a:srgbClr val="7b7c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de-DE" sz="2000" spc="-1" strike="noStrike">
              <a:solidFill>
                <a:srgbClr val="7b7c7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pc="-1" strike="noStrike">
                <a:solidFill>
                  <a:srgbClr val="7b7c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de-DE" sz="2000" spc="-1" strike="noStrike">
              <a:solidFill>
                <a:srgbClr val="7b7c7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2.wmf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3371760" y="2838240"/>
            <a:ext cx="5657400" cy="36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88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 Thesis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3371760" y="3222000"/>
            <a:ext cx="5657400" cy="10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Simulation and emulation of real-time communication networks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3371760" y="2412000"/>
            <a:ext cx="5327640" cy="36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3371760" y="2795760"/>
            <a:ext cx="5327640" cy="10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 GLOBAL PARTNER FOR AUTOMATION EXCELLENCE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290520" y="184320"/>
            <a:ext cx="6328080" cy="510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General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288000" y="1371600"/>
            <a:ext cx="8585640" cy="5321160"/>
          </a:xfrm>
          <a:prstGeom prst="rect">
            <a:avLst/>
          </a:prstGeom>
          <a:noFill/>
          <a:ln>
            <a:noFill/>
          </a:ln>
        </p:spPr>
        <p:txBody>
          <a:bodyPr lIns="0" rIns="90000" tIns="0" bIns="468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Fundamentals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OMNeT++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Simulation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Emulation, Hardware in the Loop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Parallel simulation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Evaluation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 evaluation of different designs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openPOWERLINK stack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Analysis of platform dependencies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Porting of openPOWERLINK stack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Connection to simulation environment (simulation interface)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Multiple instances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openPOWERLINK simulation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Connection to simulation interface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Instance handling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 implementation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195120" y="848880"/>
            <a:ext cx="8583120" cy="4911840"/>
          </a:xfrm>
          <a:prstGeom prst="rect">
            <a:avLst/>
          </a:prstGeom>
          <a:noFill/>
          <a:ln>
            <a:noFill/>
          </a:ln>
        </p:spPr>
        <p:txBody>
          <a:bodyPr lIns="0" rIns="90000" tIns="0" bIns="46800"/>
          <a:p>
            <a:pPr>
              <a:lnSpc>
                <a:spcPct val="100000"/>
              </a:lnSpc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Tasks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290520" y="184320"/>
            <a:ext cx="6328080" cy="510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OMNeT++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288000" y="1275840"/>
            <a:ext cx="8585640" cy="5321160"/>
          </a:xfrm>
          <a:prstGeom prst="rect">
            <a:avLst/>
          </a:prstGeom>
          <a:noFill/>
          <a:ln>
            <a:noFill/>
          </a:ln>
        </p:spPr>
        <p:txBody>
          <a:bodyPr lIns="0" rIns="90000" tIns="0" bIns="468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source simulation framework written in C++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Components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 and compound modules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Channels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Messages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Discrete Event Simulation (DES)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Message/Event handling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Scheduler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Real-time simulation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703080" indent="-342720">
              <a:lnSpc>
                <a:spcPct val="100000"/>
              </a:lnSpc>
              <a:buBlip>
                <a:blip r:embed="rId1"/>
              </a:buBlip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Simulated second = real second</a:t>
            </a:r>
            <a:endParaRPr lang="de-DE" sz="1600" spc="-1" strike="noStrike">
              <a:solidFill>
                <a:srgbClr val="7b7c7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703080" indent="-342720">
              <a:lnSpc>
                <a:spcPct val="100000"/>
              </a:lnSpc>
              <a:buBlip>
                <a:blip r:embed="rId2"/>
              </a:buBlip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Built-in scheduler</a:t>
            </a:r>
            <a:endParaRPr lang="de-DE" sz="1600" spc="-1" strike="noStrike">
              <a:solidFill>
                <a:srgbClr val="7b7c7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703080" indent="-342720">
              <a:lnSpc>
                <a:spcPct val="100000"/>
              </a:lnSpc>
              <a:buBlip>
                <a:blip r:embed="rId3"/>
              </a:buBlip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Improved performance via customized scheduler</a:t>
            </a:r>
            <a:endParaRPr lang="de-DE" sz="1600" spc="-1" strike="noStrike">
              <a:solidFill>
                <a:srgbClr val="7b7c7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294120" y="800280"/>
            <a:ext cx="6324120" cy="31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ff88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Evaluation and Anaylsis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290520" y="184320"/>
            <a:ext cx="6328080" cy="510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Evaluation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288000" y="1275840"/>
            <a:ext cx="8585640" cy="4911840"/>
          </a:xfrm>
          <a:prstGeom prst="rect">
            <a:avLst/>
          </a:prstGeom>
          <a:noFill/>
          <a:ln>
            <a:noFill/>
          </a:ln>
        </p:spPr>
        <p:txBody>
          <a:bodyPr lIns="0" rIns="90000" tIns="0" bIns="468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Modular design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Multiple modules with small complexity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Monolithic design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Fewer modules with higher complexity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 measurement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Runtime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Created events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Real-time behavior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Sequential / parallel simulation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294120" y="800280"/>
            <a:ext cx="6324120" cy="31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ff88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structures, Performance evaluation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" name="Picture 5" descr=""/>
          <p:cNvPicPr/>
          <p:nvPr/>
        </p:nvPicPr>
        <p:blipFill>
          <a:blip r:embed="rId1"/>
          <a:stretch/>
        </p:blipFill>
        <p:spPr>
          <a:xfrm>
            <a:off x="3627360" y="4580640"/>
            <a:ext cx="5437800" cy="198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290520" y="184320"/>
            <a:ext cx="6328080" cy="510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Evaluation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288000" y="1275840"/>
            <a:ext cx="8585640" cy="4911840"/>
          </a:xfrm>
          <a:prstGeom prst="rect">
            <a:avLst/>
          </a:prstGeom>
          <a:noFill/>
          <a:ln>
            <a:noFill/>
          </a:ln>
        </p:spPr>
        <p:txBody>
          <a:bodyPr lIns="0" rIns="90000" tIns="0" bIns="46800"/>
          <a:p>
            <a:pPr>
              <a:lnSpc>
                <a:spcPct val="100000"/>
              </a:lnSpc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Sequential simulation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Average performance ratio (modular / monolithic)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Runtime: </a:t>
            </a: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4.033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Created events: </a:t>
            </a: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3.506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Real-time behavior:</a:t>
            </a: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1.592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Parallel simulation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Overhead due to synchronization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Improved performance by customized scheduler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Recommendation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monolithic design executed sequentially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294120" y="800280"/>
            <a:ext cx="6324120" cy="31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ff88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Measurement Results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290520" y="184320"/>
            <a:ext cx="6328080" cy="510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openPOWERLINK stack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288000" y="1275840"/>
            <a:ext cx="8585640" cy="4911840"/>
          </a:xfrm>
          <a:prstGeom prst="rect">
            <a:avLst/>
          </a:prstGeom>
          <a:noFill/>
          <a:ln>
            <a:noFill/>
          </a:ln>
        </p:spPr>
        <p:txBody>
          <a:bodyPr lIns="0" rIns="90000" tIns="0" bIns="468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 implementations for common header file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Communication abstraction Layer (CAL)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Platform-specific implementations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target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edrv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hrestimer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sdoudp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circularbuffer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memmap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timer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targetdefs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trace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Abstract memory interface (AMI)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294120" y="800280"/>
            <a:ext cx="6324120" cy="31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ff88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Platform dependency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290520" y="184320"/>
            <a:ext cx="6328080" cy="510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openPOWERLINK stack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294120" y="800280"/>
            <a:ext cx="6324120" cy="31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ff88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Connection to simulation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286200" y="1277280"/>
            <a:ext cx="4168080" cy="4910400"/>
          </a:xfrm>
          <a:prstGeom prst="rect">
            <a:avLst/>
          </a:prstGeom>
          <a:noFill/>
          <a:ln>
            <a:noFill/>
          </a:ln>
        </p:spPr>
        <p:txBody>
          <a:bodyPr lIns="0" rIns="90000" tIns="0" bIns="46800"/>
          <a:p>
            <a:pPr>
              <a:lnSpc>
                <a:spcPct val="100000"/>
              </a:lnSpc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Target specific implementation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Implemented functionalities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 calls to simulation interface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Parameter conversions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Simulation interface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 directory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Interface modules for each component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Connection to simulation via function pointer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Exported functions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TextShape 4"/>
          <p:cNvSpPr txBox="1"/>
          <p:nvPr/>
        </p:nvSpPr>
        <p:spPr>
          <a:xfrm>
            <a:off x="4713120" y="1277280"/>
            <a:ext cx="4160520" cy="4911840"/>
          </a:xfrm>
          <a:prstGeom prst="rect">
            <a:avLst/>
          </a:prstGeom>
          <a:noFill/>
          <a:ln>
            <a:noFill/>
          </a:ln>
        </p:spPr>
        <p:txBody>
          <a:bodyPr lIns="0" rIns="90000" tIns="0" bIns="46800"/>
          <a:p>
            <a:pPr>
              <a:lnSpc>
                <a:spcPct val="100000"/>
              </a:lnSpc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Multiple instances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stored in static variables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Multiple instances of shared library within memory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6" name="Picture 3" descr=""/>
          <p:cNvPicPr/>
          <p:nvPr/>
        </p:nvPicPr>
        <p:blipFill>
          <a:blip r:embed="rId1"/>
          <a:stretch/>
        </p:blipFill>
        <p:spPr>
          <a:xfrm>
            <a:off x="3713760" y="3520800"/>
            <a:ext cx="5322240" cy="293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290520" y="184320"/>
            <a:ext cx="6328080" cy="510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openPOWERLINK simulation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288000" y="1275840"/>
            <a:ext cx="3597480" cy="4911840"/>
          </a:xfrm>
          <a:prstGeom prst="rect">
            <a:avLst/>
          </a:prstGeom>
          <a:noFill/>
          <a:ln>
            <a:noFill/>
          </a:ln>
        </p:spPr>
        <p:txBody>
          <a:bodyPr lIns="0" rIns="90000" tIns="0" bIns="468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Stack interface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Instance handling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 class OplkBase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(OplkEdrv, OplkTarget, …)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 methods for function pointer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Container with instances of according modules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Association via instance handles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 calls to concrete modules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294120" y="800280"/>
            <a:ext cx="6324120" cy="31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ff88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Connection, instance handling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0" name="Picture 5" descr=""/>
          <p:cNvPicPr/>
          <p:nvPr/>
        </p:nvPicPr>
        <p:blipFill>
          <a:blip r:embed="rId1"/>
          <a:stretch/>
        </p:blipFill>
        <p:spPr>
          <a:xfrm>
            <a:off x="3885840" y="1211040"/>
            <a:ext cx="5146560" cy="532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290520" y="184320"/>
            <a:ext cx="6328080" cy="510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openPOWERLINK simulation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288000" y="1275840"/>
            <a:ext cx="6796080" cy="4911840"/>
          </a:xfrm>
          <a:prstGeom prst="rect">
            <a:avLst/>
          </a:prstGeom>
          <a:noFill/>
          <a:ln>
            <a:noFill/>
          </a:ln>
        </p:spPr>
        <p:txBody>
          <a:bodyPr lIns="0" rIns="90000" tIns="0" bIns="468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Stack modules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Modules representing functional components (Edrv, Target, …)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Compound module representing stack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 simulation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 module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 module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 module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Stack module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NmtState module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Generic node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 classes with functionality for both MN and CN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23080" indent="-342720">
              <a:lnSpc>
                <a:spcPct val="100000"/>
              </a:lnSpc>
              <a:buClr>
                <a:srgbClr val="ff8800"/>
              </a:buClr>
              <a:buFont typeface="Arial"/>
              <a:buChar char="•"/>
            </a:pPr>
            <a:r>
              <a:rPr lang="de-DE" sz="1600" spc="-1" strike="noStrike">
                <a:solidFill>
                  <a:srgbClr val="5c5d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Specific nodes via derivation</a:t>
            </a:r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294120" y="800280"/>
            <a:ext cx="6324120" cy="31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ff88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Modules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4" name="Picture 3" descr=""/>
          <p:cNvPicPr/>
          <p:nvPr/>
        </p:nvPicPr>
        <p:blipFill>
          <a:blip r:embed="rId1"/>
          <a:stretch/>
        </p:blipFill>
        <p:spPr>
          <a:xfrm>
            <a:off x="5710680" y="2418480"/>
            <a:ext cx="3364560" cy="404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B&amp;R Powerpoint Template Basic 3-2015 English</Template>
  <TotalTime>1</TotalTime>
  <Application>LibreOffice/5.0.5.2$Linux_X86_64 LibreOffice_project/00m0$Build-2</Application>
  <Paragraphs>129</Paragraphs>
  <Company>Bernecker + Rainer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2016-05-23T05:57:26Z</dcterms:created>
  <dc:creator>Profelt Franz</dc:creator>
  <dc:language>en-US</dc:language>
  <cp:lastPrinted>2013-02-01T15:56:22Z</cp:lastPrinted>
  <dcterms:modified xsi:type="dcterms:W3CDTF">2016-05-31T16:31:37Z</dcterms:modified>
  <cp:revision>41</cp:revision>
  <dc:title>openPOWELINK OMNeT++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Bernecker + Rainer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