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147470783" r:id="rId3"/>
    <p:sldId id="214747078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3D8400-2CDD-4608-8610-F90D58606339}" v="73" dt="2024-12-26T14:40:23.7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pin Bihari Pandey" userId="b1a2f48c-7e93-4be9-b507-88f170813d41" providerId="ADAL" clId="{1D3D8400-2CDD-4608-8610-F90D58606339}"/>
    <pc:docChg chg="undo custSel addSld delSld modSld sldOrd">
      <pc:chgData name="Bipin Bihari Pandey" userId="b1a2f48c-7e93-4be9-b507-88f170813d41" providerId="ADAL" clId="{1D3D8400-2CDD-4608-8610-F90D58606339}" dt="2024-12-26T14:40:23.769" v="514"/>
      <pc:docMkLst>
        <pc:docMk/>
      </pc:docMkLst>
      <pc:sldChg chg="addSp delSp modSp new mod setBg">
        <pc:chgData name="Bipin Bihari Pandey" userId="b1a2f48c-7e93-4be9-b507-88f170813d41" providerId="ADAL" clId="{1D3D8400-2CDD-4608-8610-F90D58606339}" dt="2024-12-26T14:40:23.769" v="514"/>
        <pc:sldMkLst>
          <pc:docMk/>
          <pc:sldMk cId="926306416" sldId="256"/>
        </pc:sldMkLst>
        <pc:spChg chg="add mod ord">
          <ac:chgData name="Bipin Bihari Pandey" userId="b1a2f48c-7e93-4be9-b507-88f170813d41" providerId="ADAL" clId="{1D3D8400-2CDD-4608-8610-F90D58606339}" dt="2024-12-26T14:40:12.894" v="513" actId="1035"/>
          <ac:spMkLst>
            <pc:docMk/>
            <pc:sldMk cId="926306416" sldId="256"/>
            <ac:spMk id="2" creationId="{67B7E85D-B716-A157-7924-8F6ED5AD0EFF}"/>
          </ac:spMkLst>
        </pc:spChg>
        <pc:spChg chg="add del mod">
          <ac:chgData name="Bipin Bihari Pandey" userId="b1a2f48c-7e93-4be9-b507-88f170813d41" providerId="ADAL" clId="{1D3D8400-2CDD-4608-8610-F90D58606339}" dt="2024-12-26T14:24:43.174" v="157" actId="21"/>
          <ac:spMkLst>
            <pc:docMk/>
            <pc:sldMk cId="926306416" sldId="256"/>
            <ac:spMk id="4" creationId="{9296141E-0495-C5D8-153E-D8D30AA4339E}"/>
          </ac:spMkLst>
        </pc:spChg>
        <pc:spChg chg="add del">
          <ac:chgData name="Bipin Bihari Pandey" userId="b1a2f48c-7e93-4be9-b507-88f170813d41" providerId="ADAL" clId="{1D3D8400-2CDD-4608-8610-F90D58606339}" dt="2024-12-26T14:12:01.087" v="6" actId="26606"/>
          <ac:spMkLst>
            <pc:docMk/>
            <pc:sldMk cId="926306416" sldId="256"/>
            <ac:spMk id="1031" creationId="{42A4FC2C-047E-45A5-965D-8E1E3BF09BC6}"/>
          </ac:spMkLst>
        </pc:spChg>
        <pc:spChg chg="add del">
          <ac:chgData name="Bipin Bihari Pandey" userId="b1a2f48c-7e93-4be9-b507-88f170813d41" providerId="ADAL" clId="{1D3D8400-2CDD-4608-8610-F90D58606339}" dt="2024-12-26T14:12:01.071" v="5" actId="26606"/>
          <ac:spMkLst>
            <pc:docMk/>
            <pc:sldMk cId="926306416" sldId="256"/>
            <ac:spMk id="1036" creationId="{8B089790-F4B6-46A7-BB28-7B74A9A9EFDC}"/>
          </ac:spMkLst>
        </pc:spChg>
        <pc:spChg chg="add">
          <ac:chgData name="Bipin Bihari Pandey" userId="b1a2f48c-7e93-4be9-b507-88f170813d41" providerId="ADAL" clId="{1D3D8400-2CDD-4608-8610-F90D58606339}" dt="2024-12-26T14:12:01.087" v="6" actId="26606"/>
          <ac:spMkLst>
            <pc:docMk/>
            <pc:sldMk cId="926306416" sldId="256"/>
            <ac:spMk id="1044" creationId="{8950AD4C-6AF3-49F8-94E1-DBCAFB39478B}"/>
          </ac:spMkLst>
        </pc:spChg>
        <pc:spChg chg="add">
          <ac:chgData name="Bipin Bihari Pandey" userId="b1a2f48c-7e93-4be9-b507-88f170813d41" providerId="ADAL" clId="{1D3D8400-2CDD-4608-8610-F90D58606339}" dt="2024-12-26T14:12:01.087" v="6" actId="26606"/>
          <ac:spMkLst>
            <pc:docMk/>
            <pc:sldMk cId="926306416" sldId="256"/>
            <ac:spMk id="1045" creationId="{8DBEAE55-3EA1-41D7-A212-5F7D8986C1F2}"/>
          </ac:spMkLst>
        </pc:spChg>
        <pc:spChg chg="add">
          <ac:chgData name="Bipin Bihari Pandey" userId="b1a2f48c-7e93-4be9-b507-88f170813d41" providerId="ADAL" clId="{1D3D8400-2CDD-4608-8610-F90D58606339}" dt="2024-12-26T14:12:01.087" v="6" actId="26606"/>
          <ac:spMkLst>
            <pc:docMk/>
            <pc:sldMk cId="926306416" sldId="256"/>
            <ac:spMk id="1046" creationId="{CFC5F0E7-644F-4101-BE72-12825CF537E7}"/>
          </ac:spMkLst>
        </pc:spChg>
        <pc:spChg chg="add">
          <ac:chgData name="Bipin Bihari Pandey" userId="b1a2f48c-7e93-4be9-b507-88f170813d41" providerId="ADAL" clId="{1D3D8400-2CDD-4608-8610-F90D58606339}" dt="2024-12-26T14:12:01.087" v="6" actId="26606"/>
          <ac:spMkLst>
            <pc:docMk/>
            <pc:sldMk cId="926306416" sldId="256"/>
            <ac:spMk id="1047" creationId="{B1F9B6B4-B0C4-45C6-A086-901C960D03E7}"/>
          </ac:spMkLst>
        </pc:spChg>
        <pc:grpChg chg="add del">
          <ac:chgData name="Bipin Bihari Pandey" userId="b1a2f48c-7e93-4be9-b507-88f170813d41" providerId="ADAL" clId="{1D3D8400-2CDD-4608-8610-F90D58606339}" dt="2024-12-26T14:12:01.071" v="5" actId="26606"/>
          <ac:grpSpMkLst>
            <pc:docMk/>
            <pc:sldMk cId="926306416" sldId="256"/>
            <ac:grpSpMk id="1038" creationId="{9DE3F54D-33BC-4382-A2AB-5E002F0F1166}"/>
          </ac:grpSpMkLst>
        </pc:grpChg>
        <pc:picChg chg="add mod">
          <ac:chgData name="Bipin Bihari Pandey" userId="b1a2f48c-7e93-4be9-b507-88f170813d41" providerId="ADAL" clId="{1D3D8400-2CDD-4608-8610-F90D58606339}" dt="2024-12-26T14:40:23.769" v="514"/>
          <ac:picMkLst>
            <pc:docMk/>
            <pc:sldMk cId="926306416" sldId="256"/>
            <ac:picMk id="1026" creationId="{86D1C547-53FB-1B37-BF09-3202D45AB10A}"/>
          </ac:picMkLst>
        </pc:picChg>
      </pc:sldChg>
      <pc:sldChg chg="new del">
        <pc:chgData name="Bipin Bihari Pandey" userId="b1a2f48c-7e93-4be9-b507-88f170813d41" providerId="ADAL" clId="{1D3D8400-2CDD-4608-8610-F90D58606339}" dt="2024-12-26T14:18:09.498" v="117" actId="47"/>
        <pc:sldMkLst>
          <pc:docMk/>
          <pc:sldMk cId="3768146546" sldId="257"/>
        </pc:sldMkLst>
      </pc:sldChg>
      <pc:sldChg chg="addSp delSp modSp add mod">
        <pc:chgData name="Bipin Bihari Pandey" userId="b1a2f48c-7e93-4be9-b507-88f170813d41" providerId="ADAL" clId="{1D3D8400-2CDD-4608-8610-F90D58606339}" dt="2024-12-26T14:30:46.564" v="393" actId="1038"/>
        <pc:sldMkLst>
          <pc:docMk/>
          <pc:sldMk cId="2202764309" sldId="2147470782"/>
        </pc:sldMkLst>
        <pc:spChg chg="add mod">
          <ac:chgData name="Bipin Bihari Pandey" userId="b1a2f48c-7e93-4be9-b507-88f170813d41" providerId="ADAL" clId="{1D3D8400-2CDD-4608-8610-F90D58606339}" dt="2024-12-26T14:30:46.564" v="393" actId="1038"/>
          <ac:spMkLst>
            <pc:docMk/>
            <pc:sldMk cId="2202764309" sldId="2147470782"/>
            <ac:spMk id="3" creationId="{DCDF5F9B-E65C-2E8E-D761-56C49D28B44D}"/>
          </ac:spMkLst>
        </pc:spChg>
        <pc:spChg chg="add del mod">
          <ac:chgData name="Bipin Bihari Pandey" userId="b1a2f48c-7e93-4be9-b507-88f170813d41" providerId="ADAL" clId="{1D3D8400-2CDD-4608-8610-F90D58606339}" dt="2024-12-26T14:25:00.124" v="163"/>
          <ac:spMkLst>
            <pc:docMk/>
            <pc:sldMk cId="2202764309" sldId="2147470782"/>
            <ac:spMk id="4" creationId="{9296141E-0495-C5D8-153E-D8D30AA4339E}"/>
          </ac:spMkLst>
        </pc:spChg>
        <pc:spChg chg="mod">
          <ac:chgData name="Bipin Bihari Pandey" userId="b1a2f48c-7e93-4be9-b507-88f170813d41" providerId="ADAL" clId="{1D3D8400-2CDD-4608-8610-F90D58606339}" dt="2024-12-26T14:25:17.519" v="184" actId="20577"/>
          <ac:spMkLst>
            <pc:docMk/>
            <pc:sldMk cId="2202764309" sldId="2147470782"/>
            <ac:spMk id="6" creationId="{5E19926D-2D98-6F8C-ECF5-33478EB08E61}"/>
          </ac:spMkLst>
        </pc:spChg>
        <pc:spChg chg="del">
          <ac:chgData name="Bipin Bihari Pandey" userId="b1a2f48c-7e93-4be9-b507-88f170813d41" providerId="ADAL" clId="{1D3D8400-2CDD-4608-8610-F90D58606339}" dt="2024-12-26T14:24:29.388" v="156" actId="478"/>
          <ac:spMkLst>
            <pc:docMk/>
            <pc:sldMk cId="2202764309" sldId="2147470782"/>
            <ac:spMk id="7" creationId="{96E70385-02B4-E5E9-145A-9D6E34F2BC9E}"/>
          </ac:spMkLst>
        </pc:spChg>
        <pc:graphicFrameChg chg="mod">
          <ac:chgData name="Bipin Bihari Pandey" userId="b1a2f48c-7e93-4be9-b507-88f170813d41" providerId="ADAL" clId="{1D3D8400-2CDD-4608-8610-F90D58606339}" dt="2024-12-26T14:30:22.337" v="367" actId="14100"/>
          <ac:graphicFrameMkLst>
            <pc:docMk/>
            <pc:sldMk cId="2202764309" sldId="2147470782"/>
            <ac:graphicFrameMk id="8" creationId="{EFED89D1-22ED-44E4-08FB-4DE426E70F97}"/>
          </ac:graphicFrameMkLst>
        </pc:graphicFrameChg>
      </pc:sldChg>
      <pc:sldChg chg="addSp delSp modSp new add del mod ord setBg">
        <pc:chgData name="Bipin Bihari Pandey" userId="b1a2f48c-7e93-4be9-b507-88f170813d41" providerId="ADAL" clId="{1D3D8400-2CDD-4608-8610-F90D58606339}" dt="2024-12-26T14:38:17.926" v="466" actId="11529"/>
        <pc:sldMkLst>
          <pc:docMk/>
          <pc:sldMk cId="1896507069" sldId="2147470783"/>
        </pc:sldMkLst>
        <pc:spChg chg="del mod ord">
          <ac:chgData name="Bipin Bihari Pandey" userId="b1a2f48c-7e93-4be9-b507-88f170813d41" providerId="ADAL" clId="{1D3D8400-2CDD-4608-8610-F90D58606339}" dt="2024-12-26T14:36:07.270" v="447" actId="478"/>
          <ac:spMkLst>
            <pc:docMk/>
            <pc:sldMk cId="1896507069" sldId="2147470783"/>
            <ac:spMk id="2" creationId="{111E7E0D-61AB-8EB0-128C-34A0A0396709}"/>
          </ac:spMkLst>
        </pc:spChg>
        <pc:spChg chg="mod ord">
          <ac:chgData name="Bipin Bihari Pandey" userId="b1a2f48c-7e93-4be9-b507-88f170813d41" providerId="ADAL" clId="{1D3D8400-2CDD-4608-8610-F90D58606339}" dt="2024-12-26T14:36:46.675" v="458" actId="1036"/>
          <ac:spMkLst>
            <pc:docMk/>
            <pc:sldMk cId="1896507069" sldId="2147470783"/>
            <ac:spMk id="3" creationId="{70415907-1A1F-613F-8F04-8C3E3EC4C761}"/>
          </ac:spMkLst>
        </pc:spChg>
        <pc:spChg chg="add del mod">
          <ac:chgData name="Bipin Bihari Pandey" userId="b1a2f48c-7e93-4be9-b507-88f170813d41" providerId="ADAL" clId="{1D3D8400-2CDD-4608-8610-F90D58606339}" dt="2024-12-26T14:36:11.507" v="448" actId="478"/>
          <ac:spMkLst>
            <pc:docMk/>
            <pc:sldMk cId="1896507069" sldId="2147470783"/>
            <ac:spMk id="5" creationId="{FCA767B8-169C-E05D-5F0E-045462D44741}"/>
          </ac:spMkLst>
        </pc:spChg>
        <pc:spChg chg="add del ord">
          <ac:chgData name="Bipin Bihari Pandey" userId="b1a2f48c-7e93-4be9-b507-88f170813d41" providerId="ADAL" clId="{1D3D8400-2CDD-4608-8610-F90D58606339}" dt="2024-12-26T14:38:17.926" v="466" actId="11529"/>
          <ac:spMkLst>
            <pc:docMk/>
            <pc:sldMk cId="1896507069" sldId="2147470783"/>
            <ac:spMk id="6" creationId="{D3CBABDB-94C8-1251-B146-505678BC39AD}"/>
          </ac:spMkLst>
        </pc:spChg>
        <pc:spChg chg="add">
          <ac:chgData name="Bipin Bihari Pandey" userId="b1a2f48c-7e93-4be9-b507-88f170813d41" providerId="ADAL" clId="{1D3D8400-2CDD-4608-8610-F90D58606339}" dt="2024-12-26T14:35:23.984" v="439" actId="26606"/>
          <ac:spMkLst>
            <pc:docMk/>
            <pc:sldMk cId="1896507069" sldId="2147470783"/>
            <ac:spMk id="2055" creationId="{6B5E2835-4E47-45B3-9CFE-732FF7B05472}"/>
          </ac:spMkLst>
        </pc:spChg>
        <pc:spChg chg="add">
          <ac:chgData name="Bipin Bihari Pandey" userId="b1a2f48c-7e93-4be9-b507-88f170813d41" providerId="ADAL" clId="{1D3D8400-2CDD-4608-8610-F90D58606339}" dt="2024-12-26T14:35:23.984" v="439" actId="26606"/>
          <ac:spMkLst>
            <pc:docMk/>
            <pc:sldMk cId="1896507069" sldId="2147470783"/>
            <ac:spMk id="2057" creationId="{5B45AD5D-AA52-4F7B-9362-576A39AD9E09}"/>
          </ac:spMkLst>
        </pc:spChg>
        <pc:spChg chg="add">
          <ac:chgData name="Bipin Bihari Pandey" userId="b1a2f48c-7e93-4be9-b507-88f170813d41" providerId="ADAL" clId="{1D3D8400-2CDD-4608-8610-F90D58606339}" dt="2024-12-26T14:35:23.984" v="439" actId="26606"/>
          <ac:spMkLst>
            <pc:docMk/>
            <pc:sldMk cId="1896507069" sldId="2147470783"/>
            <ac:spMk id="2059" creationId="{AEDD7960-4866-4399-BEF6-DD1431AB4E34}"/>
          </ac:spMkLst>
        </pc:spChg>
        <pc:spChg chg="add">
          <ac:chgData name="Bipin Bihari Pandey" userId="b1a2f48c-7e93-4be9-b507-88f170813d41" providerId="ADAL" clId="{1D3D8400-2CDD-4608-8610-F90D58606339}" dt="2024-12-26T14:35:23.984" v="439" actId="26606"/>
          <ac:spMkLst>
            <pc:docMk/>
            <pc:sldMk cId="1896507069" sldId="2147470783"/>
            <ac:spMk id="2061" creationId="{55D4142C-5077-457F-A6AD-3FECFDB39685}"/>
          </ac:spMkLst>
        </pc:spChg>
        <pc:spChg chg="add">
          <ac:chgData name="Bipin Bihari Pandey" userId="b1a2f48c-7e93-4be9-b507-88f170813d41" providerId="ADAL" clId="{1D3D8400-2CDD-4608-8610-F90D58606339}" dt="2024-12-26T14:35:23.984" v="439" actId="26606"/>
          <ac:spMkLst>
            <pc:docMk/>
            <pc:sldMk cId="1896507069" sldId="2147470783"/>
            <ac:spMk id="2063" creationId="{7A5F0580-5EE9-419F-96EE-B6529EF6E7D0}"/>
          </ac:spMkLst>
        </pc:spChg>
        <pc:picChg chg="add mod">
          <ac:chgData name="Bipin Bihari Pandey" userId="b1a2f48c-7e93-4be9-b507-88f170813d41" providerId="ADAL" clId="{1D3D8400-2CDD-4608-8610-F90D58606339}" dt="2024-12-26T14:35:23.984" v="439" actId="26606"/>
          <ac:picMkLst>
            <pc:docMk/>
            <pc:sldMk cId="1896507069" sldId="2147470783"/>
            <ac:picMk id="2050" creationId="{9F999043-31F8-4CFB-99C2-8130BBEE025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242B63-1CE8-4D88-B170-0EFD565B7472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BE7292-F29D-423D-87BD-DED91DE465B2}">
      <dgm:prSet phldrT="[Text]" custT="1"/>
      <dgm:spPr/>
      <dgm:t>
        <a:bodyPr spcFirstLastPara="0" vert="horz" wrap="square" lIns="16510" tIns="16510" rIns="16510" bIns="16510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Faster Response Times</a:t>
          </a:r>
          <a:endParaRPr lang="en-US" sz="1300" b="1" i="0" kern="1200" dirty="0">
            <a:solidFill>
              <a:prstClr val="white"/>
            </a:solidFill>
            <a:latin typeface="Aptos" panose="02110004020202020204"/>
            <a:ea typeface="+mn-ea"/>
            <a:cs typeface="+mn-cs"/>
          </a:endParaRPr>
        </a:p>
      </dgm:t>
    </dgm:pt>
    <dgm:pt modelId="{F05FB9CF-0D71-4043-BEAB-050FA52065BE}" type="parTrans" cxnId="{DBA46CFC-CFD8-4784-84DD-2BEE9B1F1ED5}">
      <dgm:prSet/>
      <dgm:spPr/>
      <dgm:t>
        <a:bodyPr/>
        <a:lstStyle/>
        <a:p>
          <a:endParaRPr lang="en-US" sz="900" b="0"/>
        </a:p>
      </dgm:t>
    </dgm:pt>
    <dgm:pt modelId="{802C251A-DD22-4DCF-81A0-8FE411B84CEB}" type="sibTrans" cxnId="{DBA46CFC-CFD8-4784-84DD-2BEE9B1F1ED5}">
      <dgm:prSet custT="1"/>
      <dgm:spPr/>
      <dgm:t>
        <a:bodyPr/>
        <a:lstStyle/>
        <a:p>
          <a:endParaRPr lang="en-US" sz="900" b="0"/>
        </a:p>
      </dgm:t>
    </dgm:pt>
    <dgm:pt modelId="{45E426DD-BD12-4150-A4E5-EDD193E8965E}">
      <dgm:prSet custT="1"/>
      <dgm:spPr>
        <a:solidFill>
          <a:srgbClr val="156082">
            <a:hueOff val="0"/>
            <a:satOff val="0"/>
            <a:lumOff val="0"/>
            <a:alphaOff val="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6510" tIns="16510" rIns="16510" bIns="16510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Personalized Interactions</a:t>
          </a:r>
        </a:p>
      </dgm:t>
    </dgm:pt>
    <dgm:pt modelId="{A72461B3-B112-431A-A7C9-684A3CAF4806}" type="parTrans" cxnId="{6AE5AE6A-7FF0-482B-AB7B-668F3783064E}">
      <dgm:prSet/>
      <dgm:spPr/>
      <dgm:t>
        <a:bodyPr/>
        <a:lstStyle/>
        <a:p>
          <a:endParaRPr lang="en-US" sz="900" b="0"/>
        </a:p>
      </dgm:t>
    </dgm:pt>
    <dgm:pt modelId="{23C52C44-23FB-4ACA-B3F3-32018B718214}" type="sibTrans" cxnId="{6AE5AE6A-7FF0-482B-AB7B-668F3783064E}">
      <dgm:prSet custT="1"/>
      <dgm:spPr/>
      <dgm:t>
        <a:bodyPr/>
        <a:lstStyle/>
        <a:p>
          <a:endParaRPr lang="en-US" sz="900" b="0"/>
        </a:p>
      </dgm:t>
    </dgm:pt>
    <dgm:pt modelId="{E6FAF9D9-67FD-4F35-8110-A3F55CBEB5E2}">
      <dgm:prSet custT="1"/>
      <dgm:spPr>
        <a:solidFill>
          <a:srgbClr val="156082">
            <a:hueOff val="0"/>
            <a:satOff val="0"/>
            <a:lumOff val="0"/>
            <a:alphaOff val="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6510" tIns="16510" rIns="16510" bIns="16510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Predictive Analytics</a:t>
          </a:r>
        </a:p>
      </dgm:t>
    </dgm:pt>
    <dgm:pt modelId="{3943281A-63BA-481F-9B22-B5C9EAB27555}" type="parTrans" cxnId="{2C6F89DE-4995-4372-9BFA-70A0C2A02B1F}">
      <dgm:prSet/>
      <dgm:spPr/>
      <dgm:t>
        <a:bodyPr/>
        <a:lstStyle/>
        <a:p>
          <a:endParaRPr lang="en-US" sz="900" b="0"/>
        </a:p>
      </dgm:t>
    </dgm:pt>
    <dgm:pt modelId="{53C25125-886A-48D6-8C86-038FFE3F2320}" type="sibTrans" cxnId="{2C6F89DE-4995-4372-9BFA-70A0C2A02B1F}">
      <dgm:prSet custT="1"/>
      <dgm:spPr/>
      <dgm:t>
        <a:bodyPr/>
        <a:lstStyle/>
        <a:p>
          <a:endParaRPr lang="en-US" sz="900" b="0"/>
        </a:p>
      </dgm:t>
    </dgm:pt>
    <dgm:pt modelId="{3BFA9057-447B-4C75-934A-D7F60D5414D8}">
      <dgm:prSet custT="1"/>
      <dgm:spPr>
        <a:solidFill>
          <a:srgbClr val="156082">
            <a:hueOff val="0"/>
            <a:satOff val="0"/>
            <a:lumOff val="0"/>
            <a:alphaOff val="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6510" tIns="16510" rIns="16510" bIns="16510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Efficient Workflows</a:t>
          </a:r>
        </a:p>
      </dgm:t>
    </dgm:pt>
    <dgm:pt modelId="{148BA94F-2C5E-47FD-86D1-4974DB65C754}" type="parTrans" cxnId="{BDBE0D90-1CD3-467F-8417-E571B106C78C}">
      <dgm:prSet/>
      <dgm:spPr/>
      <dgm:t>
        <a:bodyPr/>
        <a:lstStyle/>
        <a:p>
          <a:endParaRPr lang="en-US" sz="900" b="0"/>
        </a:p>
      </dgm:t>
    </dgm:pt>
    <dgm:pt modelId="{985362D9-4139-403C-9FC1-17448BBCC742}" type="sibTrans" cxnId="{BDBE0D90-1CD3-467F-8417-E571B106C78C}">
      <dgm:prSet custT="1"/>
      <dgm:spPr/>
      <dgm:t>
        <a:bodyPr/>
        <a:lstStyle/>
        <a:p>
          <a:endParaRPr lang="en-US" sz="900" b="0"/>
        </a:p>
      </dgm:t>
    </dgm:pt>
    <dgm:pt modelId="{6BC124BF-5346-470D-A047-B9D33CADEF99}">
      <dgm:prSet custT="1"/>
      <dgm:spPr>
        <a:solidFill>
          <a:srgbClr val="156082">
            <a:hueOff val="0"/>
            <a:satOff val="0"/>
            <a:lumOff val="0"/>
            <a:alphaOff val="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6510" tIns="16510" rIns="16510" bIns="16510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Sentiment Analysis</a:t>
          </a:r>
        </a:p>
      </dgm:t>
    </dgm:pt>
    <dgm:pt modelId="{38FD96BC-0136-4E1C-B3E2-2FB19218345F}" type="parTrans" cxnId="{14EAE768-97BF-428A-84DA-F1203D60CD8C}">
      <dgm:prSet/>
      <dgm:spPr/>
      <dgm:t>
        <a:bodyPr/>
        <a:lstStyle/>
        <a:p>
          <a:endParaRPr lang="en-US" sz="900" b="0"/>
        </a:p>
      </dgm:t>
    </dgm:pt>
    <dgm:pt modelId="{2CF550C7-CC2C-48F0-A01D-99D4C35818B6}" type="sibTrans" cxnId="{14EAE768-97BF-428A-84DA-F1203D60CD8C}">
      <dgm:prSet custT="1"/>
      <dgm:spPr/>
      <dgm:t>
        <a:bodyPr/>
        <a:lstStyle/>
        <a:p>
          <a:endParaRPr lang="en-US" sz="900" b="0"/>
        </a:p>
      </dgm:t>
    </dgm:pt>
    <dgm:pt modelId="{C616B502-625D-43C9-924F-91D7656612B1}">
      <dgm:prSet phldrT="[Text]" custT="1"/>
      <dgm:spPr>
        <a:solidFill>
          <a:srgbClr val="156082">
            <a:hueOff val="0"/>
            <a:satOff val="0"/>
            <a:lumOff val="0"/>
            <a:alphaOff val="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6510" tIns="16510" rIns="16510" bIns="16510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AI in Customer care</a:t>
          </a:r>
        </a:p>
      </dgm:t>
    </dgm:pt>
    <dgm:pt modelId="{F2B6DF4F-D8C4-4978-A433-A98698507AA1}" type="parTrans" cxnId="{C079F0EB-BAC0-40B6-A65D-30C829263E16}">
      <dgm:prSet/>
      <dgm:spPr/>
      <dgm:t>
        <a:bodyPr/>
        <a:lstStyle/>
        <a:p>
          <a:endParaRPr lang="en-US"/>
        </a:p>
      </dgm:t>
    </dgm:pt>
    <dgm:pt modelId="{7BD1C90D-8B3F-4394-AB6C-63696D746F1C}" type="sibTrans" cxnId="{C079F0EB-BAC0-40B6-A65D-30C829263E16}">
      <dgm:prSet/>
      <dgm:spPr/>
      <dgm:t>
        <a:bodyPr/>
        <a:lstStyle/>
        <a:p>
          <a:endParaRPr lang="en-US"/>
        </a:p>
      </dgm:t>
    </dgm:pt>
    <dgm:pt modelId="{4954128E-8C66-4A17-A0B3-231B477042BB}">
      <dgm:prSet/>
      <dgm:spPr/>
      <dgm:t>
        <a:bodyPr/>
        <a:lstStyle/>
        <a:p>
          <a:r>
            <a:rPr lang="en-US" b="1" i="0" dirty="0"/>
            <a:t>Knowledge Management</a:t>
          </a:r>
          <a:endParaRPr lang="en-US" dirty="0"/>
        </a:p>
      </dgm:t>
    </dgm:pt>
    <dgm:pt modelId="{F072751E-128E-4C72-97BC-2A161D7CADC4}" type="parTrans" cxnId="{6FF2CC70-C626-407C-B25E-E5AEE663691E}">
      <dgm:prSet/>
      <dgm:spPr/>
      <dgm:t>
        <a:bodyPr/>
        <a:lstStyle/>
        <a:p>
          <a:endParaRPr lang="en-US"/>
        </a:p>
      </dgm:t>
    </dgm:pt>
    <dgm:pt modelId="{1C207BB7-819F-4B3D-B2A9-84AC512A497B}" type="sibTrans" cxnId="{6FF2CC70-C626-407C-B25E-E5AEE663691E}">
      <dgm:prSet/>
      <dgm:spPr/>
      <dgm:t>
        <a:bodyPr/>
        <a:lstStyle/>
        <a:p>
          <a:endParaRPr lang="en-US"/>
        </a:p>
      </dgm:t>
    </dgm:pt>
    <dgm:pt modelId="{425C5399-8F26-4EBB-9983-FCEE1736EA77}">
      <dgm:prSet custT="1"/>
      <dgm:spPr>
        <a:solidFill>
          <a:srgbClr val="156082">
            <a:hueOff val="0"/>
            <a:satOff val="0"/>
            <a:lumOff val="0"/>
            <a:alphaOff val="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6510" tIns="16510" rIns="16510" bIns="16510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24/7 Availability</a:t>
          </a:r>
        </a:p>
      </dgm:t>
    </dgm:pt>
    <dgm:pt modelId="{171961DE-40D5-4001-948B-FF8D1F7EB6ED}" type="sibTrans" cxnId="{33C00964-D114-4FE5-BB90-155B4D606434}">
      <dgm:prSet/>
      <dgm:spPr/>
      <dgm:t>
        <a:bodyPr/>
        <a:lstStyle/>
        <a:p>
          <a:endParaRPr lang="en-US"/>
        </a:p>
      </dgm:t>
    </dgm:pt>
    <dgm:pt modelId="{ED6BA546-B4D6-42BF-A38D-B7E2147B09E1}" type="parTrans" cxnId="{33C00964-D114-4FE5-BB90-155B4D606434}">
      <dgm:prSet/>
      <dgm:spPr/>
      <dgm:t>
        <a:bodyPr/>
        <a:lstStyle/>
        <a:p>
          <a:endParaRPr lang="en-US"/>
        </a:p>
      </dgm:t>
    </dgm:pt>
    <dgm:pt modelId="{D0635322-8875-484C-85DE-B6883143FA4A}" type="pres">
      <dgm:prSet presAssocID="{0A242B63-1CE8-4D88-B170-0EFD565B747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6E1AB41-6C17-42C9-A648-1619AC0A604C}" type="pres">
      <dgm:prSet presAssocID="{C616B502-625D-43C9-924F-91D7656612B1}" presName="centerShape" presStyleLbl="node0" presStyleIdx="0" presStyleCnt="1"/>
      <dgm:spPr>
        <a:xfrm>
          <a:off x="2556004" y="2238714"/>
          <a:ext cx="1175301" cy="1175301"/>
        </a:xfrm>
        <a:prstGeom prst="ellipse">
          <a:avLst/>
        </a:prstGeom>
      </dgm:spPr>
    </dgm:pt>
    <dgm:pt modelId="{4068E7C7-70AB-43BB-99CC-45D80B16F793}" type="pres">
      <dgm:prSet presAssocID="{F05FB9CF-0D71-4043-BEAB-050FA52065BE}" presName="parTrans" presStyleLbl="sibTrans2D1" presStyleIdx="0" presStyleCnt="7"/>
      <dgm:spPr/>
    </dgm:pt>
    <dgm:pt modelId="{8A4A7C90-675E-44CF-BE8E-845598CE4EA0}" type="pres">
      <dgm:prSet presAssocID="{F05FB9CF-0D71-4043-BEAB-050FA52065BE}" presName="connectorText" presStyleLbl="sibTrans2D1" presStyleIdx="0" presStyleCnt="7"/>
      <dgm:spPr/>
    </dgm:pt>
    <dgm:pt modelId="{7BB41346-9EF9-46B1-8E96-627C03CA02D4}" type="pres">
      <dgm:prSet presAssocID="{5ABE7292-F29D-423D-87BD-DED91DE465B2}" presName="node" presStyleLbl="node1" presStyleIdx="0" presStyleCnt="7">
        <dgm:presLayoutVars>
          <dgm:bulletEnabled val="1"/>
        </dgm:presLayoutVars>
      </dgm:prSet>
      <dgm:spPr/>
    </dgm:pt>
    <dgm:pt modelId="{5EEC1D3A-4FB4-4B44-848D-95EEDCDE3370}" type="pres">
      <dgm:prSet presAssocID="{A72461B3-B112-431A-A7C9-684A3CAF4806}" presName="parTrans" presStyleLbl="sibTrans2D1" presStyleIdx="1" presStyleCnt="7"/>
      <dgm:spPr/>
    </dgm:pt>
    <dgm:pt modelId="{AB028BFD-A75D-4046-89EA-446A31B564B6}" type="pres">
      <dgm:prSet presAssocID="{A72461B3-B112-431A-A7C9-684A3CAF4806}" presName="connectorText" presStyleLbl="sibTrans2D1" presStyleIdx="1" presStyleCnt="7"/>
      <dgm:spPr/>
    </dgm:pt>
    <dgm:pt modelId="{5C177D92-05F2-4D28-ADAB-E4EA39419E82}" type="pres">
      <dgm:prSet presAssocID="{45E426DD-BD12-4150-A4E5-EDD193E8965E}" presName="node" presStyleLbl="node1" presStyleIdx="1" presStyleCnt="7">
        <dgm:presLayoutVars>
          <dgm:bulletEnabled val="1"/>
        </dgm:presLayoutVars>
      </dgm:prSet>
      <dgm:spPr>
        <a:xfrm>
          <a:off x="4042712" y="789032"/>
          <a:ext cx="1469127" cy="1469127"/>
        </a:xfrm>
        <a:prstGeom prst="ellipse">
          <a:avLst/>
        </a:prstGeom>
      </dgm:spPr>
    </dgm:pt>
    <dgm:pt modelId="{8D9A23B8-676F-48E5-943B-FCF3319D0C9E}" type="pres">
      <dgm:prSet presAssocID="{3943281A-63BA-481F-9B22-B5C9EAB27555}" presName="parTrans" presStyleLbl="sibTrans2D1" presStyleIdx="2" presStyleCnt="7"/>
      <dgm:spPr/>
    </dgm:pt>
    <dgm:pt modelId="{EFCEEBE4-A19B-4B52-B3CC-4111E02D1D53}" type="pres">
      <dgm:prSet presAssocID="{3943281A-63BA-481F-9B22-B5C9EAB27555}" presName="connectorText" presStyleLbl="sibTrans2D1" presStyleIdx="2" presStyleCnt="7"/>
      <dgm:spPr/>
    </dgm:pt>
    <dgm:pt modelId="{515ADA9E-E3D1-44AF-A30F-CF55AA69170C}" type="pres">
      <dgm:prSet presAssocID="{E6FAF9D9-67FD-4F35-8110-A3F55CBEB5E2}" presName="node" presStyleLbl="node1" presStyleIdx="2" presStyleCnt="7">
        <dgm:presLayoutVars>
          <dgm:bulletEnabled val="1"/>
        </dgm:presLayoutVars>
      </dgm:prSet>
      <dgm:spPr>
        <a:xfrm>
          <a:off x="4446182" y="2556754"/>
          <a:ext cx="1469127" cy="1469127"/>
        </a:xfrm>
        <a:prstGeom prst="ellipse">
          <a:avLst/>
        </a:prstGeom>
      </dgm:spPr>
    </dgm:pt>
    <dgm:pt modelId="{2A2C0E61-1E13-43CA-82C4-99B2CAF4A95E}" type="pres">
      <dgm:prSet presAssocID="{148BA94F-2C5E-47FD-86D1-4974DB65C754}" presName="parTrans" presStyleLbl="sibTrans2D1" presStyleIdx="3" presStyleCnt="7"/>
      <dgm:spPr/>
    </dgm:pt>
    <dgm:pt modelId="{118033BE-C3C3-4EE1-8FDE-C5A576A72F49}" type="pres">
      <dgm:prSet presAssocID="{148BA94F-2C5E-47FD-86D1-4974DB65C754}" presName="connectorText" presStyleLbl="sibTrans2D1" presStyleIdx="3" presStyleCnt="7"/>
      <dgm:spPr/>
    </dgm:pt>
    <dgm:pt modelId="{05AD0FCD-AEFE-4C98-931D-7DCBDB50E021}" type="pres">
      <dgm:prSet presAssocID="{3BFA9057-447B-4C75-934A-D7F60D5414D8}" presName="node" presStyleLbl="node1" presStyleIdx="3" presStyleCnt="7">
        <dgm:presLayoutVars>
          <dgm:bulletEnabled val="1"/>
        </dgm:presLayoutVars>
      </dgm:prSet>
      <dgm:spPr>
        <a:xfrm>
          <a:off x="3315682" y="3974356"/>
          <a:ext cx="1469127" cy="1469127"/>
        </a:xfrm>
        <a:prstGeom prst="ellipse">
          <a:avLst/>
        </a:prstGeom>
      </dgm:spPr>
    </dgm:pt>
    <dgm:pt modelId="{421375F6-DC2E-4E5C-BFFA-E025A7232762}" type="pres">
      <dgm:prSet presAssocID="{38FD96BC-0136-4E1C-B3E2-2FB19218345F}" presName="parTrans" presStyleLbl="sibTrans2D1" presStyleIdx="4" presStyleCnt="7"/>
      <dgm:spPr/>
    </dgm:pt>
    <dgm:pt modelId="{9C6D499E-9BD1-4059-9F3F-96472E356003}" type="pres">
      <dgm:prSet presAssocID="{38FD96BC-0136-4E1C-B3E2-2FB19218345F}" presName="connectorText" presStyleLbl="sibTrans2D1" presStyleIdx="4" presStyleCnt="7"/>
      <dgm:spPr/>
    </dgm:pt>
    <dgm:pt modelId="{A98D47B9-A09E-4A2B-B37B-D0C18D68C414}" type="pres">
      <dgm:prSet presAssocID="{6BC124BF-5346-470D-A047-B9D33CADEF99}" presName="node" presStyleLbl="node1" presStyleIdx="4" presStyleCnt="7">
        <dgm:presLayoutVars>
          <dgm:bulletEnabled val="1"/>
        </dgm:presLayoutVars>
      </dgm:prSet>
      <dgm:spPr>
        <a:xfrm>
          <a:off x="1502500" y="3974356"/>
          <a:ext cx="1469127" cy="1469127"/>
        </a:xfrm>
        <a:prstGeom prst="ellipse">
          <a:avLst/>
        </a:prstGeom>
      </dgm:spPr>
    </dgm:pt>
    <dgm:pt modelId="{7ADD43F7-4F7A-4A05-A04D-BAEBA3A03781}" type="pres">
      <dgm:prSet presAssocID="{F072751E-128E-4C72-97BC-2A161D7CADC4}" presName="parTrans" presStyleLbl="sibTrans2D1" presStyleIdx="5" presStyleCnt="7"/>
      <dgm:spPr/>
    </dgm:pt>
    <dgm:pt modelId="{B9CEBE8A-7340-4548-8FCA-F36A9ADBA20C}" type="pres">
      <dgm:prSet presAssocID="{F072751E-128E-4C72-97BC-2A161D7CADC4}" presName="connectorText" presStyleLbl="sibTrans2D1" presStyleIdx="5" presStyleCnt="7"/>
      <dgm:spPr/>
    </dgm:pt>
    <dgm:pt modelId="{F7676B2F-BC44-4E79-8B02-27634F25D1DD}" type="pres">
      <dgm:prSet presAssocID="{4954128E-8C66-4A17-A0B3-231B477042BB}" presName="node" presStyleLbl="node1" presStyleIdx="5" presStyleCnt="7">
        <dgm:presLayoutVars>
          <dgm:bulletEnabled val="1"/>
        </dgm:presLayoutVars>
      </dgm:prSet>
      <dgm:spPr/>
    </dgm:pt>
    <dgm:pt modelId="{5921373E-AE6B-4E51-8D4F-914D34F5853F}" type="pres">
      <dgm:prSet presAssocID="{ED6BA546-B4D6-42BF-A38D-B7E2147B09E1}" presName="parTrans" presStyleLbl="sibTrans2D1" presStyleIdx="6" presStyleCnt="7"/>
      <dgm:spPr/>
    </dgm:pt>
    <dgm:pt modelId="{73180820-9DC9-48EF-B19D-C914E6FA453B}" type="pres">
      <dgm:prSet presAssocID="{ED6BA546-B4D6-42BF-A38D-B7E2147B09E1}" presName="connectorText" presStyleLbl="sibTrans2D1" presStyleIdx="6" presStyleCnt="7"/>
      <dgm:spPr/>
    </dgm:pt>
    <dgm:pt modelId="{299C9B4A-FBE0-440C-9CB7-C694910FF5D5}" type="pres">
      <dgm:prSet presAssocID="{425C5399-8F26-4EBB-9983-FCEE1736EA77}" presName="node" presStyleLbl="node1" presStyleIdx="6" presStyleCnt="7">
        <dgm:presLayoutVars>
          <dgm:bulletEnabled val="1"/>
        </dgm:presLayoutVars>
      </dgm:prSet>
      <dgm:spPr>
        <a:xfrm>
          <a:off x="775471" y="789032"/>
          <a:ext cx="1469127" cy="1469127"/>
        </a:xfrm>
        <a:prstGeom prst="ellipse">
          <a:avLst/>
        </a:prstGeom>
      </dgm:spPr>
    </dgm:pt>
  </dgm:ptLst>
  <dgm:cxnLst>
    <dgm:cxn modelId="{6D7D6A10-57ED-41EF-8BB1-F76D4AA9B9F2}" type="presOf" srcId="{A72461B3-B112-431A-A7C9-684A3CAF4806}" destId="{5EEC1D3A-4FB4-4B44-848D-95EEDCDE3370}" srcOrd="0" destOrd="0" presId="urn:microsoft.com/office/officeart/2005/8/layout/radial5"/>
    <dgm:cxn modelId="{786C9310-A832-4E6A-A94F-998BB4910FB6}" type="presOf" srcId="{E6FAF9D9-67FD-4F35-8110-A3F55CBEB5E2}" destId="{515ADA9E-E3D1-44AF-A30F-CF55AA69170C}" srcOrd="0" destOrd="0" presId="urn:microsoft.com/office/officeart/2005/8/layout/radial5"/>
    <dgm:cxn modelId="{7E5D5E1F-D28A-4A54-AC40-B8008CA7A717}" type="presOf" srcId="{3BFA9057-447B-4C75-934A-D7F60D5414D8}" destId="{05AD0FCD-AEFE-4C98-931D-7DCBDB50E021}" srcOrd="0" destOrd="0" presId="urn:microsoft.com/office/officeart/2005/8/layout/radial5"/>
    <dgm:cxn modelId="{B6346821-A016-416E-B121-4F273A047535}" type="presOf" srcId="{5ABE7292-F29D-423D-87BD-DED91DE465B2}" destId="{7BB41346-9EF9-46B1-8E96-627C03CA02D4}" srcOrd="0" destOrd="0" presId="urn:microsoft.com/office/officeart/2005/8/layout/radial5"/>
    <dgm:cxn modelId="{EC240B24-D25B-433D-9F36-366BA14D65A2}" type="presOf" srcId="{F072751E-128E-4C72-97BC-2A161D7CADC4}" destId="{7ADD43F7-4F7A-4A05-A04D-BAEBA3A03781}" srcOrd="0" destOrd="0" presId="urn:microsoft.com/office/officeart/2005/8/layout/radial5"/>
    <dgm:cxn modelId="{2FDD6529-6ED4-425F-B104-AD220A8ED6BC}" type="presOf" srcId="{C616B502-625D-43C9-924F-91D7656612B1}" destId="{A6E1AB41-6C17-42C9-A648-1619AC0A604C}" srcOrd="0" destOrd="0" presId="urn:microsoft.com/office/officeart/2005/8/layout/radial5"/>
    <dgm:cxn modelId="{0C53042B-0BCF-4CD7-BFFB-3DEABD83727B}" type="presOf" srcId="{F05FB9CF-0D71-4043-BEAB-050FA52065BE}" destId="{8A4A7C90-675E-44CF-BE8E-845598CE4EA0}" srcOrd="1" destOrd="0" presId="urn:microsoft.com/office/officeart/2005/8/layout/radial5"/>
    <dgm:cxn modelId="{7F350C2C-A049-4EE7-B52C-006F8F287A3B}" type="presOf" srcId="{4954128E-8C66-4A17-A0B3-231B477042BB}" destId="{F7676B2F-BC44-4E79-8B02-27634F25D1DD}" srcOrd="0" destOrd="0" presId="urn:microsoft.com/office/officeart/2005/8/layout/radial5"/>
    <dgm:cxn modelId="{0E6D2735-A1FB-447D-9CD2-02C85A4CB74C}" type="presOf" srcId="{38FD96BC-0136-4E1C-B3E2-2FB19218345F}" destId="{9C6D499E-9BD1-4059-9F3F-96472E356003}" srcOrd="1" destOrd="0" presId="urn:microsoft.com/office/officeart/2005/8/layout/radial5"/>
    <dgm:cxn modelId="{69E03C5F-03D5-451F-966B-6BD8BA86CC80}" type="presOf" srcId="{45E426DD-BD12-4150-A4E5-EDD193E8965E}" destId="{5C177D92-05F2-4D28-ADAB-E4EA39419E82}" srcOrd="0" destOrd="0" presId="urn:microsoft.com/office/officeart/2005/8/layout/radial5"/>
    <dgm:cxn modelId="{33C00964-D114-4FE5-BB90-155B4D606434}" srcId="{C616B502-625D-43C9-924F-91D7656612B1}" destId="{425C5399-8F26-4EBB-9983-FCEE1736EA77}" srcOrd="6" destOrd="0" parTransId="{ED6BA546-B4D6-42BF-A38D-B7E2147B09E1}" sibTransId="{171961DE-40D5-4001-948B-FF8D1F7EB6ED}"/>
    <dgm:cxn modelId="{14EAE768-97BF-428A-84DA-F1203D60CD8C}" srcId="{C616B502-625D-43C9-924F-91D7656612B1}" destId="{6BC124BF-5346-470D-A047-B9D33CADEF99}" srcOrd="4" destOrd="0" parTransId="{38FD96BC-0136-4E1C-B3E2-2FB19218345F}" sibTransId="{2CF550C7-CC2C-48F0-A01D-99D4C35818B6}"/>
    <dgm:cxn modelId="{B4EFA16A-6449-48AB-BCA8-342680BF9587}" type="presOf" srcId="{148BA94F-2C5E-47FD-86D1-4974DB65C754}" destId="{2A2C0E61-1E13-43CA-82C4-99B2CAF4A95E}" srcOrd="0" destOrd="0" presId="urn:microsoft.com/office/officeart/2005/8/layout/radial5"/>
    <dgm:cxn modelId="{6AE5AE6A-7FF0-482B-AB7B-668F3783064E}" srcId="{C616B502-625D-43C9-924F-91D7656612B1}" destId="{45E426DD-BD12-4150-A4E5-EDD193E8965E}" srcOrd="1" destOrd="0" parTransId="{A72461B3-B112-431A-A7C9-684A3CAF4806}" sibTransId="{23C52C44-23FB-4ACA-B3F3-32018B718214}"/>
    <dgm:cxn modelId="{B442A34E-9BD6-4F9D-AAF1-8E00358E1E99}" type="presOf" srcId="{148BA94F-2C5E-47FD-86D1-4974DB65C754}" destId="{118033BE-C3C3-4EE1-8FDE-C5A576A72F49}" srcOrd="1" destOrd="0" presId="urn:microsoft.com/office/officeart/2005/8/layout/radial5"/>
    <dgm:cxn modelId="{8720B750-DA6E-4F8C-A707-9C13B09E98B3}" type="presOf" srcId="{38FD96BC-0136-4E1C-B3E2-2FB19218345F}" destId="{421375F6-DC2E-4E5C-BFFA-E025A7232762}" srcOrd="0" destOrd="0" presId="urn:microsoft.com/office/officeart/2005/8/layout/radial5"/>
    <dgm:cxn modelId="{6FF2CC70-C626-407C-B25E-E5AEE663691E}" srcId="{C616B502-625D-43C9-924F-91D7656612B1}" destId="{4954128E-8C66-4A17-A0B3-231B477042BB}" srcOrd="5" destOrd="0" parTransId="{F072751E-128E-4C72-97BC-2A161D7CADC4}" sibTransId="{1C207BB7-819F-4B3D-B2A9-84AC512A497B}"/>
    <dgm:cxn modelId="{B5256957-B9FB-4E39-BC77-13CDE510F020}" type="presOf" srcId="{0A242B63-1CE8-4D88-B170-0EFD565B7472}" destId="{D0635322-8875-484C-85DE-B6883143FA4A}" srcOrd="0" destOrd="0" presId="urn:microsoft.com/office/officeart/2005/8/layout/radial5"/>
    <dgm:cxn modelId="{8159337F-BF9C-4D5E-A9ED-C7CBAF77380E}" type="presOf" srcId="{F072751E-128E-4C72-97BC-2A161D7CADC4}" destId="{B9CEBE8A-7340-4548-8FCA-F36A9ADBA20C}" srcOrd="1" destOrd="0" presId="urn:microsoft.com/office/officeart/2005/8/layout/radial5"/>
    <dgm:cxn modelId="{98867183-08ED-4274-81FE-E30312D38A5C}" type="presOf" srcId="{F05FB9CF-0D71-4043-BEAB-050FA52065BE}" destId="{4068E7C7-70AB-43BB-99CC-45D80B16F793}" srcOrd="0" destOrd="0" presId="urn:microsoft.com/office/officeart/2005/8/layout/radial5"/>
    <dgm:cxn modelId="{BDBE0D90-1CD3-467F-8417-E571B106C78C}" srcId="{C616B502-625D-43C9-924F-91D7656612B1}" destId="{3BFA9057-447B-4C75-934A-D7F60D5414D8}" srcOrd="3" destOrd="0" parTransId="{148BA94F-2C5E-47FD-86D1-4974DB65C754}" sibTransId="{985362D9-4139-403C-9FC1-17448BBCC742}"/>
    <dgm:cxn modelId="{A95D44A4-4C52-4531-A8BD-DCCA9A493972}" type="presOf" srcId="{3943281A-63BA-481F-9B22-B5C9EAB27555}" destId="{EFCEEBE4-A19B-4B52-B3CC-4111E02D1D53}" srcOrd="1" destOrd="0" presId="urn:microsoft.com/office/officeart/2005/8/layout/radial5"/>
    <dgm:cxn modelId="{6B4D50AA-4BA9-4EFB-9ABB-BB8B870021E5}" type="presOf" srcId="{425C5399-8F26-4EBB-9983-FCEE1736EA77}" destId="{299C9B4A-FBE0-440C-9CB7-C694910FF5D5}" srcOrd="0" destOrd="0" presId="urn:microsoft.com/office/officeart/2005/8/layout/radial5"/>
    <dgm:cxn modelId="{53DFA0C5-3D9C-4394-B650-A88E8ACBD52C}" type="presOf" srcId="{6BC124BF-5346-470D-A047-B9D33CADEF99}" destId="{A98D47B9-A09E-4A2B-B37B-D0C18D68C414}" srcOrd="0" destOrd="0" presId="urn:microsoft.com/office/officeart/2005/8/layout/radial5"/>
    <dgm:cxn modelId="{F94A35CE-C301-4C96-B279-9A036FEE0344}" type="presOf" srcId="{ED6BA546-B4D6-42BF-A38D-B7E2147B09E1}" destId="{5921373E-AE6B-4E51-8D4F-914D34F5853F}" srcOrd="0" destOrd="0" presId="urn:microsoft.com/office/officeart/2005/8/layout/radial5"/>
    <dgm:cxn modelId="{5381BAD6-FC77-4277-837E-2C2E9EFECB66}" type="presOf" srcId="{3943281A-63BA-481F-9B22-B5C9EAB27555}" destId="{8D9A23B8-676F-48E5-943B-FCF3319D0C9E}" srcOrd="0" destOrd="0" presId="urn:microsoft.com/office/officeart/2005/8/layout/radial5"/>
    <dgm:cxn modelId="{2C6F89DE-4995-4372-9BFA-70A0C2A02B1F}" srcId="{C616B502-625D-43C9-924F-91D7656612B1}" destId="{E6FAF9D9-67FD-4F35-8110-A3F55CBEB5E2}" srcOrd="2" destOrd="0" parTransId="{3943281A-63BA-481F-9B22-B5C9EAB27555}" sibTransId="{53C25125-886A-48D6-8C86-038FFE3F2320}"/>
    <dgm:cxn modelId="{1DB87CE8-106D-4FAA-A07A-684FEA5A190E}" type="presOf" srcId="{ED6BA546-B4D6-42BF-A38D-B7E2147B09E1}" destId="{73180820-9DC9-48EF-B19D-C914E6FA453B}" srcOrd="1" destOrd="0" presId="urn:microsoft.com/office/officeart/2005/8/layout/radial5"/>
    <dgm:cxn modelId="{C079F0EB-BAC0-40B6-A65D-30C829263E16}" srcId="{0A242B63-1CE8-4D88-B170-0EFD565B7472}" destId="{C616B502-625D-43C9-924F-91D7656612B1}" srcOrd="0" destOrd="0" parTransId="{F2B6DF4F-D8C4-4978-A433-A98698507AA1}" sibTransId="{7BD1C90D-8B3F-4394-AB6C-63696D746F1C}"/>
    <dgm:cxn modelId="{BE4870EC-095B-4444-9C8C-BBF1105A8123}" type="presOf" srcId="{A72461B3-B112-431A-A7C9-684A3CAF4806}" destId="{AB028BFD-A75D-4046-89EA-446A31B564B6}" srcOrd="1" destOrd="0" presId="urn:microsoft.com/office/officeart/2005/8/layout/radial5"/>
    <dgm:cxn modelId="{DBA46CFC-CFD8-4784-84DD-2BEE9B1F1ED5}" srcId="{C616B502-625D-43C9-924F-91D7656612B1}" destId="{5ABE7292-F29D-423D-87BD-DED91DE465B2}" srcOrd="0" destOrd="0" parTransId="{F05FB9CF-0D71-4043-BEAB-050FA52065BE}" sibTransId="{802C251A-DD22-4DCF-81A0-8FE411B84CEB}"/>
    <dgm:cxn modelId="{3C108AC1-91A7-4A47-AFCB-8F37B19E2D58}" type="presParOf" srcId="{D0635322-8875-484C-85DE-B6883143FA4A}" destId="{A6E1AB41-6C17-42C9-A648-1619AC0A604C}" srcOrd="0" destOrd="0" presId="urn:microsoft.com/office/officeart/2005/8/layout/radial5"/>
    <dgm:cxn modelId="{8EA33078-8D54-454B-8479-F9121363386B}" type="presParOf" srcId="{D0635322-8875-484C-85DE-B6883143FA4A}" destId="{4068E7C7-70AB-43BB-99CC-45D80B16F793}" srcOrd="1" destOrd="0" presId="urn:microsoft.com/office/officeart/2005/8/layout/radial5"/>
    <dgm:cxn modelId="{762254EA-0260-45E7-A734-E5E1DCE57888}" type="presParOf" srcId="{4068E7C7-70AB-43BB-99CC-45D80B16F793}" destId="{8A4A7C90-675E-44CF-BE8E-845598CE4EA0}" srcOrd="0" destOrd="0" presId="urn:microsoft.com/office/officeart/2005/8/layout/radial5"/>
    <dgm:cxn modelId="{3C512B39-DBEB-4E30-AE34-1541B899DE44}" type="presParOf" srcId="{D0635322-8875-484C-85DE-B6883143FA4A}" destId="{7BB41346-9EF9-46B1-8E96-627C03CA02D4}" srcOrd="2" destOrd="0" presId="urn:microsoft.com/office/officeart/2005/8/layout/radial5"/>
    <dgm:cxn modelId="{5EC57C61-02A3-40D4-8C4F-EAB7C0322E6E}" type="presParOf" srcId="{D0635322-8875-484C-85DE-B6883143FA4A}" destId="{5EEC1D3A-4FB4-4B44-848D-95EEDCDE3370}" srcOrd="3" destOrd="0" presId="urn:microsoft.com/office/officeart/2005/8/layout/radial5"/>
    <dgm:cxn modelId="{C875E24B-92F0-4B78-87E9-43E7183497CB}" type="presParOf" srcId="{5EEC1D3A-4FB4-4B44-848D-95EEDCDE3370}" destId="{AB028BFD-A75D-4046-89EA-446A31B564B6}" srcOrd="0" destOrd="0" presId="urn:microsoft.com/office/officeart/2005/8/layout/radial5"/>
    <dgm:cxn modelId="{281997C8-2C8F-431B-94FB-EAC66CC6EF0C}" type="presParOf" srcId="{D0635322-8875-484C-85DE-B6883143FA4A}" destId="{5C177D92-05F2-4D28-ADAB-E4EA39419E82}" srcOrd="4" destOrd="0" presId="urn:microsoft.com/office/officeart/2005/8/layout/radial5"/>
    <dgm:cxn modelId="{6FB96A2F-A941-43C4-9A9A-D8BC505322D0}" type="presParOf" srcId="{D0635322-8875-484C-85DE-B6883143FA4A}" destId="{8D9A23B8-676F-48E5-943B-FCF3319D0C9E}" srcOrd="5" destOrd="0" presId="urn:microsoft.com/office/officeart/2005/8/layout/radial5"/>
    <dgm:cxn modelId="{48CA6DB5-2C5C-48F0-87F2-BEE6F305E9C7}" type="presParOf" srcId="{8D9A23B8-676F-48E5-943B-FCF3319D0C9E}" destId="{EFCEEBE4-A19B-4B52-B3CC-4111E02D1D53}" srcOrd="0" destOrd="0" presId="urn:microsoft.com/office/officeart/2005/8/layout/radial5"/>
    <dgm:cxn modelId="{A815E5E4-845C-4CEE-AF01-F410D288DD14}" type="presParOf" srcId="{D0635322-8875-484C-85DE-B6883143FA4A}" destId="{515ADA9E-E3D1-44AF-A30F-CF55AA69170C}" srcOrd="6" destOrd="0" presId="urn:microsoft.com/office/officeart/2005/8/layout/radial5"/>
    <dgm:cxn modelId="{31373F69-8D7C-46F1-A5CC-D48DEB5DA4C7}" type="presParOf" srcId="{D0635322-8875-484C-85DE-B6883143FA4A}" destId="{2A2C0E61-1E13-43CA-82C4-99B2CAF4A95E}" srcOrd="7" destOrd="0" presId="urn:microsoft.com/office/officeart/2005/8/layout/radial5"/>
    <dgm:cxn modelId="{04129DBD-39C5-464E-B2F7-25BAC8B35876}" type="presParOf" srcId="{2A2C0E61-1E13-43CA-82C4-99B2CAF4A95E}" destId="{118033BE-C3C3-4EE1-8FDE-C5A576A72F49}" srcOrd="0" destOrd="0" presId="urn:microsoft.com/office/officeart/2005/8/layout/radial5"/>
    <dgm:cxn modelId="{D00C920A-F2BF-45A5-A18E-5EE9B68820CF}" type="presParOf" srcId="{D0635322-8875-484C-85DE-B6883143FA4A}" destId="{05AD0FCD-AEFE-4C98-931D-7DCBDB50E021}" srcOrd="8" destOrd="0" presId="urn:microsoft.com/office/officeart/2005/8/layout/radial5"/>
    <dgm:cxn modelId="{2B2B308C-342A-44DA-94B6-E258D5E1F654}" type="presParOf" srcId="{D0635322-8875-484C-85DE-B6883143FA4A}" destId="{421375F6-DC2E-4E5C-BFFA-E025A7232762}" srcOrd="9" destOrd="0" presId="urn:microsoft.com/office/officeart/2005/8/layout/radial5"/>
    <dgm:cxn modelId="{C720B7AD-3235-4279-9A8D-6783F472946F}" type="presParOf" srcId="{421375F6-DC2E-4E5C-BFFA-E025A7232762}" destId="{9C6D499E-9BD1-4059-9F3F-96472E356003}" srcOrd="0" destOrd="0" presId="urn:microsoft.com/office/officeart/2005/8/layout/radial5"/>
    <dgm:cxn modelId="{E8AA295A-4CCB-45D2-BCA6-71B5EABEDF53}" type="presParOf" srcId="{D0635322-8875-484C-85DE-B6883143FA4A}" destId="{A98D47B9-A09E-4A2B-B37B-D0C18D68C414}" srcOrd="10" destOrd="0" presId="urn:microsoft.com/office/officeart/2005/8/layout/radial5"/>
    <dgm:cxn modelId="{1B8DCCA8-9191-4D48-BB44-9F592F09E9F7}" type="presParOf" srcId="{D0635322-8875-484C-85DE-B6883143FA4A}" destId="{7ADD43F7-4F7A-4A05-A04D-BAEBA3A03781}" srcOrd="11" destOrd="0" presId="urn:microsoft.com/office/officeart/2005/8/layout/radial5"/>
    <dgm:cxn modelId="{FBC5BF5F-311C-494D-8C14-17B3024A92D5}" type="presParOf" srcId="{7ADD43F7-4F7A-4A05-A04D-BAEBA3A03781}" destId="{B9CEBE8A-7340-4548-8FCA-F36A9ADBA20C}" srcOrd="0" destOrd="0" presId="urn:microsoft.com/office/officeart/2005/8/layout/radial5"/>
    <dgm:cxn modelId="{90ACAB50-6A8D-4C5A-B95E-EFBC9705C685}" type="presParOf" srcId="{D0635322-8875-484C-85DE-B6883143FA4A}" destId="{F7676B2F-BC44-4E79-8B02-27634F25D1DD}" srcOrd="12" destOrd="0" presId="urn:microsoft.com/office/officeart/2005/8/layout/radial5"/>
    <dgm:cxn modelId="{3F312513-443B-472D-B1DE-99F7C2ECFA6E}" type="presParOf" srcId="{D0635322-8875-484C-85DE-B6883143FA4A}" destId="{5921373E-AE6B-4E51-8D4F-914D34F5853F}" srcOrd="13" destOrd="0" presId="urn:microsoft.com/office/officeart/2005/8/layout/radial5"/>
    <dgm:cxn modelId="{E826CDE6-5497-473B-A062-4E7DE7235ECB}" type="presParOf" srcId="{5921373E-AE6B-4E51-8D4F-914D34F5853F}" destId="{73180820-9DC9-48EF-B19D-C914E6FA453B}" srcOrd="0" destOrd="0" presId="urn:microsoft.com/office/officeart/2005/8/layout/radial5"/>
    <dgm:cxn modelId="{6F58DB09-38B7-49B7-959B-126CE6C4B8CF}" type="presParOf" srcId="{D0635322-8875-484C-85DE-B6883143FA4A}" destId="{299C9B4A-FBE0-440C-9CB7-C694910FF5D5}" srcOrd="14" destOrd="0" presId="urn:microsoft.com/office/officeart/2005/8/layout/radial5"/>
  </dgm:cxnLst>
  <dgm:bg/>
  <dgm:whole>
    <a:ln>
      <a:prstDash val="dash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1AB41-6C17-42C9-A648-1619AC0A604C}">
      <dsp:nvSpPr>
        <dsp:cNvPr id="0" name=""/>
        <dsp:cNvSpPr/>
      </dsp:nvSpPr>
      <dsp:spPr>
        <a:xfrm>
          <a:off x="2598713" y="2283828"/>
          <a:ext cx="1193645" cy="1193645"/>
        </a:xfrm>
        <a:prstGeom prst="ellipse">
          <a:avLst/>
        </a:prstGeom>
        <a:solidFill>
          <a:srgbClr val="156082">
            <a:hueOff val="0"/>
            <a:satOff val="0"/>
            <a:lumOff val="0"/>
            <a:alphaOff val="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AI in Customer care</a:t>
          </a:r>
        </a:p>
      </dsp:txBody>
      <dsp:txXfrm>
        <a:off x="2773518" y="2458633"/>
        <a:ext cx="844035" cy="844035"/>
      </dsp:txXfrm>
    </dsp:sp>
    <dsp:sp modelId="{4068E7C7-70AB-43BB-99CC-45D80B16F793}">
      <dsp:nvSpPr>
        <dsp:cNvPr id="0" name=""/>
        <dsp:cNvSpPr/>
      </dsp:nvSpPr>
      <dsp:spPr>
        <a:xfrm rot="16200000">
          <a:off x="2984926" y="1695453"/>
          <a:ext cx="421219" cy="4058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b="0" kern="1200"/>
        </a:p>
      </dsp:txBody>
      <dsp:txXfrm>
        <a:off x="3045802" y="1837497"/>
        <a:ext cx="299467" cy="243503"/>
      </dsp:txXfrm>
    </dsp:sp>
    <dsp:sp modelId="{7BB41346-9EF9-46B1-8E96-627C03CA02D4}">
      <dsp:nvSpPr>
        <dsp:cNvPr id="0" name=""/>
        <dsp:cNvSpPr/>
      </dsp:nvSpPr>
      <dsp:spPr>
        <a:xfrm>
          <a:off x="2456035" y="10073"/>
          <a:ext cx="1479001" cy="14790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Faster Response Times</a:t>
          </a:r>
          <a:endParaRPr lang="en-US" sz="1300" b="1" i="0" kern="1200" dirty="0">
            <a:solidFill>
              <a:prstClr val="white"/>
            </a:solidFill>
            <a:latin typeface="Aptos" panose="02110004020202020204"/>
            <a:ea typeface="+mn-ea"/>
            <a:cs typeface="+mn-cs"/>
          </a:endParaRPr>
        </a:p>
      </dsp:txBody>
      <dsp:txXfrm>
        <a:off x="2672630" y="226668"/>
        <a:ext cx="1045811" cy="1045811"/>
      </dsp:txXfrm>
    </dsp:sp>
    <dsp:sp modelId="{5EEC1D3A-4FB4-4B44-848D-95EEDCDE3370}">
      <dsp:nvSpPr>
        <dsp:cNvPr id="0" name=""/>
        <dsp:cNvSpPr/>
      </dsp:nvSpPr>
      <dsp:spPr>
        <a:xfrm rot="19285714">
          <a:off x="3752902" y="2065290"/>
          <a:ext cx="421219" cy="4058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b="0" kern="1200"/>
        </a:p>
      </dsp:txBody>
      <dsp:txXfrm>
        <a:off x="3766183" y="2184414"/>
        <a:ext cx="299467" cy="243503"/>
      </dsp:txXfrm>
    </dsp:sp>
    <dsp:sp modelId="{5C177D92-05F2-4D28-ADAB-E4EA39419E82}">
      <dsp:nvSpPr>
        <dsp:cNvPr id="0" name=""/>
        <dsp:cNvSpPr/>
      </dsp:nvSpPr>
      <dsp:spPr>
        <a:xfrm>
          <a:off x="4122179" y="812445"/>
          <a:ext cx="1479001" cy="1479001"/>
        </a:xfrm>
        <a:prstGeom prst="ellipse">
          <a:avLst/>
        </a:prstGeom>
        <a:solidFill>
          <a:srgbClr val="156082">
            <a:hueOff val="0"/>
            <a:satOff val="0"/>
            <a:lumOff val="0"/>
            <a:alphaOff val="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Personalized Interactions</a:t>
          </a:r>
        </a:p>
      </dsp:txBody>
      <dsp:txXfrm>
        <a:off x="4338774" y="1029040"/>
        <a:ext cx="1045811" cy="1045811"/>
      </dsp:txXfrm>
    </dsp:sp>
    <dsp:sp modelId="{8D9A23B8-676F-48E5-943B-FCF3319D0C9E}">
      <dsp:nvSpPr>
        <dsp:cNvPr id="0" name=""/>
        <dsp:cNvSpPr/>
      </dsp:nvSpPr>
      <dsp:spPr>
        <a:xfrm rot="771429">
          <a:off x="3942577" y="2896308"/>
          <a:ext cx="421219" cy="4058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b="0" kern="1200"/>
        </a:p>
      </dsp:txBody>
      <dsp:txXfrm>
        <a:off x="3944103" y="2963930"/>
        <a:ext cx="299467" cy="243503"/>
      </dsp:txXfrm>
    </dsp:sp>
    <dsp:sp modelId="{515ADA9E-E3D1-44AF-A30F-CF55AA69170C}">
      <dsp:nvSpPr>
        <dsp:cNvPr id="0" name=""/>
        <dsp:cNvSpPr/>
      </dsp:nvSpPr>
      <dsp:spPr>
        <a:xfrm>
          <a:off x="4533682" y="2615359"/>
          <a:ext cx="1479001" cy="1479001"/>
        </a:xfrm>
        <a:prstGeom prst="ellipse">
          <a:avLst/>
        </a:prstGeom>
        <a:solidFill>
          <a:srgbClr val="156082">
            <a:hueOff val="0"/>
            <a:satOff val="0"/>
            <a:lumOff val="0"/>
            <a:alphaOff val="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Predictive Analytics</a:t>
          </a:r>
        </a:p>
      </dsp:txBody>
      <dsp:txXfrm>
        <a:off x="4750277" y="2831954"/>
        <a:ext cx="1045811" cy="1045811"/>
      </dsp:txXfrm>
    </dsp:sp>
    <dsp:sp modelId="{2A2C0E61-1E13-43CA-82C4-99B2CAF4A95E}">
      <dsp:nvSpPr>
        <dsp:cNvPr id="0" name=""/>
        <dsp:cNvSpPr/>
      </dsp:nvSpPr>
      <dsp:spPr>
        <a:xfrm rot="3857143">
          <a:off x="3411121" y="3562733"/>
          <a:ext cx="421219" cy="4058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b="0" kern="1200"/>
        </a:p>
      </dsp:txBody>
      <dsp:txXfrm>
        <a:off x="3445584" y="3589054"/>
        <a:ext cx="299467" cy="243503"/>
      </dsp:txXfrm>
    </dsp:sp>
    <dsp:sp modelId="{05AD0FCD-AEFE-4C98-931D-7DCBDB50E021}">
      <dsp:nvSpPr>
        <dsp:cNvPr id="0" name=""/>
        <dsp:cNvSpPr/>
      </dsp:nvSpPr>
      <dsp:spPr>
        <a:xfrm>
          <a:off x="3380675" y="4061184"/>
          <a:ext cx="1479001" cy="1479001"/>
        </a:xfrm>
        <a:prstGeom prst="ellipse">
          <a:avLst/>
        </a:prstGeom>
        <a:solidFill>
          <a:srgbClr val="156082">
            <a:hueOff val="0"/>
            <a:satOff val="0"/>
            <a:lumOff val="0"/>
            <a:alphaOff val="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Efficient Workflows</a:t>
          </a:r>
        </a:p>
      </dsp:txBody>
      <dsp:txXfrm>
        <a:off x="3597270" y="4277779"/>
        <a:ext cx="1045811" cy="1045811"/>
      </dsp:txXfrm>
    </dsp:sp>
    <dsp:sp modelId="{421375F6-DC2E-4E5C-BFFA-E025A7232762}">
      <dsp:nvSpPr>
        <dsp:cNvPr id="0" name=""/>
        <dsp:cNvSpPr/>
      </dsp:nvSpPr>
      <dsp:spPr>
        <a:xfrm rot="6942857">
          <a:off x="2558732" y="3562733"/>
          <a:ext cx="421219" cy="4058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b="0" kern="1200"/>
        </a:p>
      </dsp:txBody>
      <dsp:txXfrm rot="10800000">
        <a:off x="2646021" y="3589054"/>
        <a:ext cx="299467" cy="243503"/>
      </dsp:txXfrm>
    </dsp:sp>
    <dsp:sp modelId="{A98D47B9-A09E-4A2B-B37B-D0C18D68C414}">
      <dsp:nvSpPr>
        <dsp:cNvPr id="0" name=""/>
        <dsp:cNvSpPr/>
      </dsp:nvSpPr>
      <dsp:spPr>
        <a:xfrm>
          <a:off x="1531396" y="4061184"/>
          <a:ext cx="1479001" cy="1479001"/>
        </a:xfrm>
        <a:prstGeom prst="ellipse">
          <a:avLst/>
        </a:prstGeom>
        <a:solidFill>
          <a:srgbClr val="156082">
            <a:hueOff val="0"/>
            <a:satOff val="0"/>
            <a:lumOff val="0"/>
            <a:alphaOff val="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Sentiment Analysis</a:t>
          </a:r>
        </a:p>
      </dsp:txBody>
      <dsp:txXfrm>
        <a:off x="1747991" y="4277779"/>
        <a:ext cx="1045811" cy="1045811"/>
      </dsp:txXfrm>
    </dsp:sp>
    <dsp:sp modelId="{7ADD43F7-4F7A-4A05-A04D-BAEBA3A03781}">
      <dsp:nvSpPr>
        <dsp:cNvPr id="0" name=""/>
        <dsp:cNvSpPr/>
      </dsp:nvSpPr>
      <dsp:spPr>
        <a:xfrm rot="10028571">
          <a:off x="2027276" y="2896308"/>
          <a:ext cx="421219" cy="4058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2147502" y="2963930"/>
        <a:ext cx="299467" cy="243503"/>
      </dsp:txXfrm>
    </dsp:sp>
    <dsp:sp modelId="{F7676B2F-BC44-4E79-8B02-27634F25D1DD}">
      <dsp:nvSpPr>
        <dsp:cNvPr id="0" name=""/>
        <dsp:cNvSpPr/>
      </dsp:nvSpPr>
      <dsp:spPr>
        <a:xfrm>
          <a:off x="378389" y="2615359"/>
          <a:ext cx="1479001" cy="14790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dirty="0"/>
            <a:t>Knowledge Management</a:t>
          </a:r>
          <a:endParaRPr lang="en-US" sz="1300" kern="1200" dirty="0"/>
        </a:p>
      </dsp:txBody>
      <dsp:txXfrm>
        <a:off x="594984" y="2831954"/>
        <a:ext cx="1045811" cy="1045811"/>
      </dsp:txXfrm>
    </dsp:sp>
    <dsp:sp modelId="{5921373E-AE6B-4E51-8D4F-914D34F5853F}">
      <dsp:nvSpPr>
        <dsp:cNvPr id="0" name=""/>
        <dsp:cNvSpPr/>
      </dsp:nvSpPr>
      <dsp:spPr>
        <a:xfrm rot="13114286">
          <a:off x="2216950" y="2065290"/>
          <a:ext cx="421219" cy="4058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2325421" y="2184414"/>
        <a:ext cx="299467" cy="243503"/>
      </dsp:txXfrm>
    </dsp:sp>
    <dsp:sp modelId="{299C9B4A-FBE0-440C-9CB7-C694910FF5D5}">
      <dsp:nvSpPr>
        <dsp:cNvPr id="0" name=""/>
        <dsp:cNvSpPr/>
      </dsp:nvSpPr>
      <dsp:spPr>
        <a:xfrm>
          <a:off x="789892" y="812445"/>
          <a:ext cx="1479001" cy="1479001"/>
        </a:xfrm>
        <a:prstGeom prst="ellipse">
          <a:avLst/>
        </a:prstGeom>
        <a:solidFill>
          <a:srgbClr val="156082">
            <a:hueOff val="0"/>
            <a:satOff val="0"/>
            <a:lumOff val="0"/>
            <a:alphaOff val="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24/7 Availability</a:t>
          </a:r>
        </a:p>
      </dsp:txBody>
      <dsp:txXfrm>
        <a:off x="1006487" y="1029040"/>
        <a:ext cx="1045811" cy="10458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0C4BE-71C4-46C2-A4B8-065EFC7A8096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975CB-6312-4E52-A4FD-C46B1E5F3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7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979B7-4498-9CB1-A5A5-4C9F8F42A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2310F9-503D-901E-89FE-ED674A0DFB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A70355-B807-D420-6AA3-82C852DC06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C93BFC-C635-8BFA-9AB4-5E9649CDE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6591AB-3F63-4C1F-AC34-7B6F854495F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0258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7B78-B042-B969-FC24-40FDA3182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C9743-87AC-535D-493B-EBFB70828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ADEBD-CEF5-DC43-5437-F3F2DC720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AE7F-B57E-45FB-9FC8-5E5B0F33494D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8C1A3-FCD8-AD26-4D54-2C8DF2AE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5ED13-79AD-2D1E-1355-68E05F0FF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5578-9FD8-457A-BC50-B6758621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7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377F7-4640-49CA-40C9-F82FFF99C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3D147-2964-17DA-E17D-F5C9A28E8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B4D9C-5DDE-4A17-F487-9F1C75FA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AE7F-B57E-45FB-9FC8-5E5B0F33494D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A39C4-05C5-E943-9455-DA2FACEC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5485C-0153-C8A5-1F1B-7FC5706B6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5578-9FD8-457A-BC50-B6758621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0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644BBA-B020-8210-6670-3F456BFA5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57748-F8D9-F197-CB04-74264CEB3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5D2CA-6605-A3B4-61BC-55987B260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AE7F-B57E-45FB-9FC8-5E5B0F33494D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DB687-D81A-9E46-F096-E1B0ABAC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78093-7217-2277-9770-25F10E16F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5578-9FD8-457A-BC50-B6758621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28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7480C507-6EB2-CCF9-870C-8684AC4124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6304" y="1353312"/>
            <a:ext cx="11335821" cy="4856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F2628-ED62-950D-2E66-69E4E6F3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304" y="163730"/>
            <a:ext cx="11335249" cy="945514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9E975-51B9-5BD1-1EEE-48DDD5A2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16289-7132-3CED-A393-65A57E1A0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5CE5F-FA6F-9A1F-BE22-381AE7997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AE7F-B57E-45FB-9FC8-5E5B0F33494D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23F0F-53B7-50AE-E7ED-F53E2623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7482A-903A-DEC6-B057-B973B733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5578-9FD8-457A-BC50-B6758621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46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50A80-2633-CE7F-2FCE-7EC5524A6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BE8EF-0CED-8411-FC82-14D9991AD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528B9-BB59-5C94-D0C0-CF4937F6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AE7F-B57E-45FB-9FC8-5E5B0F33494D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4F4CE-058E-62D7-CD2F-8371E35A7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1329B-2655-F099-CD76-FE6DEFE0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5578-9FD8-457A-BC50-B6758621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5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CB410-B710-F278-5476-C28F33CA3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86B1E-28CE-0E90-2951-32F0807F7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7DACF-972D-9F80-9073-B4B5274ED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24D10-9BF6-AE03-C8A4-3D552953C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AE7F-B57E-45FB-9FC8-5E5B0F33494D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E406D-849E-6FE9-E506-6A8263785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27565-EAD4-0AC5-4FC3-AAEFF1A4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5578-9FD8-457A-BC50-B6758621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2AA5F-C3F7-C39D-FB33-27457C424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0C83F-A2A4-FF77-9590-56C21E002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E42B7-8544-B144-223C-37C9CD465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90A9D4-8634-EFF5-079E-CB2C63FFE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D44234-A79D-761F-9754-0EE51EE06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677000-C30D-3265-5B0D-04E1ABB5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AE7F-B57E-45FB-9FC8-5E5B0F33494D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E5DE96-56BA-BD6F-91B6-6493D013C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49BD14-3562-F991-EBD0-1F68130F9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5578-9FD8-457A-BC50-B6758621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6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9AC84-F79D-1A9A-F6A8-0E4DB1CFE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0B1DE0-B51C-D4DE-B4FD-4B4592A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AE7F-B57E-45FB-9FC8-5E5B0F33494D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055B8-BCCC-0330-4DD9-77A0891F7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B612F-EB39-42AE-3061-F7D8720A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5578-9FD8-457A-BC50-B6758621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4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B6CDB9-6F8E-E47A-6FAF-944C3D3BB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AE7F-B57E-45FB-9FC8-5E5B0F33494D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1D6888-6834-4BDD-29D7-0E406D9E0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16393-F928-4EBE-A08D-1B90B97D5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5578-9FD8-457A-BC50-B6758621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2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FE923-34DA-AF50-AA40-DEBE38139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4C505-4E4B-31CF-6047-619F090A5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EE6B0-AF6B-FD17-8667-0AE996703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B2A6C-1C0F-446E-D2AD-8F52B162D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AE7F-B57E-45FB-9FC8-5E5B0F33494D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DA0DE-E6B3-7AD4-84CE-92AD9CE5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1A47A-786A-2664-0CE4-84589A36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5578-9FD8-457A-BC50-B6758621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5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896A8-1939-0691-4DAD-1281CACCF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63250-C4BD-3134-9FD4-EF4563E65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91A46-6A7E-54EB-8E4A-797BBED54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20991-58E3-318B-D388-82ED025B4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AE7F-B57E-45FB-9FC8-5E5B0F33494D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3B24D-88BA-2845-5DE9-88FC36A69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12014-0396-632E-E339-BF32AFCEA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5578-9FD8-457A-BC50-B6758621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6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F948E5-5F3B-9E85-0C31-C9845FA38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727FA-AEAE-DC55-1F49-937DF4E15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5C5DE-C642-F127-BDD6-52D0BA946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19AE7F-B57E-45FB-9FC8-5E5B0F33494D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CF56B-B4D9-0900-5934-32A6B5E43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87096-3A2B-4720-E889-1E07688C6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825578-9FD8-457A-BC50-B6758621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89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045" name="Freeform: Shape 1044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21220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026" name="Picture 2" descr="The Future of AI Agents: Revolutionizing Interaction and Responsibilities">
            <a:extLst>
              <a:ext uri="{FF2B5EF4-FFF2-40B4-BE49-F238E27FC236}">
                <a16:creationId xmlns:a16="http://schemas.microsoft.com/office/drawing/2014/main" id="{86D1C547-53FB-1B37-BF09-3202D45AB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r="10302" b="1"/>
          <a:stretch/>
        </p:blipFill>
        <p:spPr bwMode="auto">
          <a:xfrm>
            <a:off x="2644776" y="10"/>
            <a:ext cx="9547224" cy="6857990"/>
          </a:xfrm>
          <a:custGeom>
            <a:avLst/>
            <a:gdLst/>
            <a:ahLst/>
            <a:cxnLst/>
            <a:rect l="l" t="t" r="r" b="b"/>
            <a:pathLst>
              <a:path w="9547224" h="6858000">
                <a:moveTo>
                  <a:pt x="1623023" y="0"/>
                </a:moveTo>
                <a:lnTo>
                  <a:pt x="2716256" y="0"/>
                </a:lnTo>
                <a:lnTo>
                  <a:pt x="3032455" y="0"/>
                </a:lnTo>
                <a:lnTo>
                  <a:pt x="3496422" y="0"/>
                </a:lnTo>
                <a:lnTo>
                  <a:pt x="5205951" y="0"/>
                </a:lnTo>
                <a:lnTo>
                  <a:pt x="9547224" y="0"/>
                </a:lnTo>
                <a:lnTo>
                  <a:pt x="9547224" y="6858000"/>
                </a:lnTo>
                <a:lnTo>
                  <a:pt x="5205951" y="6858000"/>
                </a:lnTo>
                <a:lnTo>
                  <a:pt x="3496422" y="6858000"/>
                </a:lnTo>
                <a:lnTo>
                  <a:pt x="3032455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noFill/>
          <a:scene3d>
            <a:camera prst="orthographicFront"/>
            <a:lightRig rig="threePt" dir="t"/>
          </a:scene3d>
          <a:sp3d>
            <a:bevelT w="101600" prst="rible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6" name="Freeform: Shape 1045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17551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47" name="Freeform: Shape 1046">
            <a:extLst>
              <a:ext uri="{FF2B5EF4-FFF2-40B4-BE49-F238E27FC236}">
                <a16:creationId xmlns:a16="http://schemas.microsoft.com/office/drawing/2014/main" id="{B1F9B6B4-B0C4-45C6-A086-901C960D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644774" y="0"/>
            <a:ext cx="2756893" cy="6858000"/>
          </a:xfrm>
          <a:custGeom>
            <a:avLst/>
            <a:gdLst>
              <a:gd name="connsiteX0" fmla="*/ 1133870 w 2756893"/>
              <a:gd name="connsiteY0" fmla="*/ 0 h 6858000"/>
              <a:gd name="connsiteX1" fmla="*/ 898082 w 2756893"/>
              <a:gd name="connsiteY1" fmla="*/ 0 h 6858000"/>
              <a:gd name="connsiteX2" fmla="*/ 920668 w 2756893"/>
              <a:gd name="connsiteY2" fmla="*/ 14997 h 6858000"/>
              <a:gd name="connsiteX3" fmla="*/ 2554961 w 2756893"/>
              <a:gd name="connsiteY3" fmla="*/ 3621656 h 6858000"/>
              <a:gd name="connsiteX4" fmla="*/ 641513 w 2756893"/>
              <a:gd name="connsiteY4" fmla="*/ 6374814 h 6858000"/>
              <a:gd name="connsiteX5" fmla="*/ 114086 w 2756893"/>
              <a:gd name="connsiteY5" fmla="*/ 6780599 h 6858000"/>
              <a:gd name="connsiteX6" fmla="*/ 0 w 2756893"/>
              <a:gd name="connsiteY6" fmla="*/ 6858000 h 6858000"/>
              <a:gd name="connsiteX7" fmla="*/ 40637 w 2756893"/>
              <a:gd name="connsiteY7" fmla="*/ 6858000 h 6858000"/>
              <a:gd name="connsiteX8" fmla="*/ 254139 w 2756893"/>
              <a:gd name="connsiteY8" fmla="*/ 6858000 h 6858000"/>
              <a:gd name="connsiteX9" fmla="*/ 365895 w 2756893"/>
              <a:gd name="connsiteY9" fmla="*/ 6780599 h 6858000"/>
              <a:gd name="connsiteX10" fmla="*/ 882543 w 2756893"/>
              <a:gd name="connsiteY10" fmla="*/ 6374814 h 6858000"/>
              <a:gd name="connsiteX11" fmla="*/ 2756893 w 2756893"/>
              <a:gd name="connsiteY11" fmla="*/ 3621656 h 6858000"/>
              <a:gd name="connsiteX12" fmla="*/ 1155994 w 2756893"/>
              <a:gd name="connsiteY12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56893" h="6858000">
                <a:moveTo>
                  <a:pt x="1133870" y="0"/>
                </a:moveTo>
                <a:lnTo>
                  <a:pt x="898082" y="0"/>
                </a:lnTo>
                <a:lnTo>
                  <a:pt x="920668" y="14997"/>
                </a:lnTo>
                <a:cubicBezTo>
                  <a:pt x="1969257" y="754641"/>
                  <a:pt x="2554961" y="2093192"/>
                  <a:pt x="2554961" y="3621656"/>
                </a:cubicBezTo>
                <a:cubicBezTo>
                  <a:pt x="2554961" y="4969131"/>
                  <a:pt x="1606863" y="5602839"/>
                  <a:pt x="641513" y="6374814"/>
                </a:cubicBezTo>
                <a:cubicBezTo>
                  <a:pt x="465717" y="6515397"/>
                  <a:pt x="291531" y="6653108"/>
                  <a:pt x="114086" y="6780599"/>
                </a:cubicBezTo>
                <a:lnTo>
                  <a:pt x="0" y="6858000"/>
                </a:lnTo>
                <a:lnTo>
                  <a:pt x="40637" y="6858000"/>
                </a:lnTo>
                <a:lnTo>
                  <a:pt x="254139" y="6858000"/>
                </a:lnTo>
                <a:lnTo>
                  <a:pt x="365895" y="6780599"/>
                </a:lnTo>
                <a:cubicBezTo>
                  <a:pt x="539713" y="6653108"/>
                  <a:pt x="710340" y="6515397"/>
                  <a:pt x="882543" y="6374814"/>
                </a:cubicBezTo>
                <a:cubicBezTo>
                  <a:pt x="1828168" y="5602839"/>
                  <a:pt x="2756893" y="4969131"/>
                  <a:pt x="2756893" y="3621656"/>
                </a:cubicBezTo>
                <a:cubicBezTo>
                  <a:pt x="2756893" y="2093192"/>
                  <a:pt x="2183157" y="754641"/>
                  <a:pt x="1155994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B7E85D-B716-A157-7924-8F6ED5AD0EFF}"/>
              </a:ext>
            </a:extLst>
          </p:cNvPr>
          <p:cNvSpPr txBox="1"/>
          <p:nvPr/>
        </p:nvSpPr>
        <p:spPr>
          <a:xfrm>
            <a:off x="130132" y="4651119"/>
            <a:ext cx="923760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How AI </a:t>
            </a:r>
          </a:p>
          <a:p>
            <a:r>
              <a:rPr lang="en-US" sz="44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Enhances </a:t>
            </a:r>
          </a:p>
          <a:p>
            <a:r>
              <a:rPr lang="en-US" sz="44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Customer Care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926306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The Future of AI Agents: Revolutionizing Interaction and Responsibilities">
            <a:extLst>
              <a:ext uri="{FF2B5EF4-FFF2-40B4-BE49-F238E27FC236}">
                <a16:creationId xmlns:a16="http://schemas.microsoft.com/office/drawing/2014/main" id="{9F999043-31F8-4CFB-99C2-8130BBEE0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5" r="12798" b="1"/>
          <a:stretch/>
        </p:blipFill>
        <p:spPr bwMode="auto"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2057" name="Freeform: Shape 2056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59" name="Freeform: Shape 2058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415907-1A1F-613F-8F04-8C3E3EC4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248840"/>
            <a:ext cx="3438144" cy="112572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How AI Enhances Customer Care</a:t>
            </a:r>
            <a:endParaRPr lang="en-US" sz="3200" dirty="0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96507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87D5D-573D-BA1C-7EFD-A9A35A900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7">
            <a:extLst>
              <a:ext uri="{FF2B5EF4-FFF2-40B4-BE49-F238E27FC236}">
                <a16:creationId xmlns:a16="http://schemas.microsoft.com/office/drawing/2014/main" id="{5E19926D-2D98-6F8C-ECF5-33478EB08E61}"/>
              </a:ext>
            </a:extLst>
          </p:cNvPr>
          <p:cNvSpPr txBox="1">
            <a:spLocks/>
          </p:cNvSpPr>
          <p:nvPr/>
        </p:nvSpPr>
        <p:spPr>
          <a:xfrm>
            <a:off x="697328" y="388803"/>
            <a:ext cx="4406985" cy="544512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823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Comprehensive Overview</a:t>
            </a:r>
          </a:p>
          <a:p>
            <a:endParaRPr lang="en-US" sz="2400" dirty="0">
              <a:solidFill>
                <a:srgbClr val="08234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FED89D1-22ED-44E4-08FB-4DE426E70F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5447920"/>
              </p:ext>
            </p:extLst>
          </p:nvPr>
        </p:nvGraphicFramePr>
        <p:xfrm>
          <a:off x="5447489" y="967272"/>
          <a:ext cx="6391073" cy="5550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CDF5F9B-E65C-2E8E-D761-56C49D28B44D}"/>
              </a:ext>
            </a:extLst>
          </p:cNvPr>
          <p:cNvSpPr txBox="1"/>
          <p:nvPr/>
        </p:nvSpPr>
        <p:spPr>
          <a:xfrm>
            <a:off x="710122" y="967272"/>
            <a:ext cx="5077837" cy="5586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Faster Response Times</a:t>
            </a:r>
            <a:r>
              <a:rPr 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: AI can handle common queries instantly, reducing wait times and improving customer satisfaction. This is especially useful for handling high volumes of inquiries</a:t>
            </a:r>
            <a:endParaRPr lang="en-US" sz="1400" b="0" i="0" u="none" strike="noStrike" dirty="0">
              <a:solidFill>
                <a:srgbClr val="242424"/>
              </a:solidFill>
              <a:effectLst/>
              <a:latin typeface="var(--fontFamilyBase)"/>
            </a:endParaRP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Personalized Interactions</a:t>
            </a:r>
            <a:r>
              <a:rPr 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: AI can analyze customer data to provide personalized recommendations and solutions, enhancing the overall customer experience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Predictive Analytics</a:t>
            </a:r>
            <a:r>
              <a:rPr 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: AI can predict customer needs and issues before they arise, allowing support teams to proactively address potential problems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Efficient Workflows</a:t>
            </a:r>
            <a:r>
              <a:rPr 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: AI can automate routine tasks, freeing up human agents to focus on more complex issues. This leads to more efficient and error-free support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Sentiment Analysis</a:t>
            </a:r>
            <a:r>
              <a:rPr 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: AI can gauge customer emotions during interactions, helping agents respond more empathetically and effectively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Knowledge Management</a:t>
            </a:r>
            <a:r>
              <a:rPr 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: AI-enhanced knowledge bases can quickly find and provide accurate information, aiding both customers and support agents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24/7 Availability</a:t>
            </a:r>
            <a:r>
              <a:rPr 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: AI-powered chatbots and virtual assistants can provide round-the-clock support, ensuring customers get help anytime they need it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764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191</Words>
  <Application>Microsoft Office PowerPoint</Application>
  <PresentationFormat>Widescreen</PresentationFormat>
  <Paragraphs>21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Meiryo</vt:lpstr>
      <vt:lpstr>Aptos</vt:lpstr>
      <vt:lpstr>Aptos Display</vt:lpstr>
      <vt:lpstr>Arial</vt:lpstr>
      <vt:lpstr>Calibri</vt:lpstr>
      <vt:lpstr>Segoe UI</vt:lpstr>
      <vt:lpstr>Tahoma</vt:lpstr>
      <vt:lpstr>var(--fontFamilyBase)</vt:lpstr>
      <vt:lpstr>Office Theme</vt:lpstr>
      <vt:lpstr>PowerPoint Presentation</vt:lpstr>
      <vt:lpstr>How AI Enhances Customer Care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Bipin Bihari Pandey</dc:creator>
  <cp:lastModifiedBy>Bipin Bihari Pandey</cp:lastModifiedBy>
  <cp:revision>1</cp:revision>
  <dcterms:created xsi:type="dcterms:W3CDTF">2024-12-26T14:10:15Z</dcterms:created>
  <dcterms:modified xsi:type="dcterms:W3CDTF">2024-12-26T14:40:30Z</dcterms:modified>
</cp:coreProperties>
</file>