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38" r:id="rId1"/>
  </p:sldMasterIdLst>
  <p:notesMasterIdLst>
    <p:notesMasterId r:id="rId12"/>
  </p:notesMasterIdLst>
  <p:sldIdLst>
    <p:sldId id="256" r:id="rId2"/>
    <p:sldId id="270" r:id="rId3"/>
    <p:sldId id="268" r:id="rId4"/>
    <p:sldId id="263" r:id="rId5"/>
    <p:sldId id="264" r:id="rId6"/>
    <p:sldId id="266" r:id="rId7"/>
    <p:sldId id="267" r:id="rId8"/>
    <p:sldId id="269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5"/>
    <p:restoredTop sz="87160"/>
  </p:normalViewPr>
  <p:slideViewPr>
    <p:cSldViewPr snapToGrid="0" snapToObjects="1">
      <p:cViewPr>
        <p:scale>
          <a:sx n="75" d="100"/>
          <a:sy n="75" d="100"/>
        </p:scale>
        <p:origin x="70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image" Target="../media/image10.jpeg"/><Relationship Id="rId2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7DD79B-95A8-744C-99E1-31DFD6C5D455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3E477-AD95-C147-9857-8CAB9754B510}">
      <dgm:prSet phldrT="[Text]"/>
      <dgm:spPr/>
      <dgm:t>
        <a:bodyPr/>
        <a:lstStyle/>
        <a:p>
          <a:r>
            <a:rPr lang="en-US" dirty="0" smtClean="0"/>
            <a:t>8yrs of Business &amp; Finance</a:t>
          </a:r>
        </a:p>
        <a:p>
          <a:r>
            <a:rPr lang="en-US" dirty="0" smtClean="0"/>
            <a:t>(PCI)</a:t>
          </a:r>
          <a:endParaRPr lang="en-US" dirty="0"/>
        </a:p>
      </dgm:t>
    </dgm:pt>
    <dgm:pt modelId="{FCDA2E12-CDC7-BC42-9432-53B9C9B816B6}" type="parTrans" cxnId="{90BE223C-CDD7-454A-A6F7-81608861F490}">
      <dgm:prSet/>
      <dgm:spPr/>
      <dgm:t>
        <a:bodyPr/>
        <a:lstStyle/>
        <a:p>
          <a:endParaRPr lang="en-US"/>
        </a:p>
      </dgm:t>
    </dgm:pt>
    <dgm:pt modelId="{C1E49825-F4F8-244B-B9C9-6AFC7529CE90}" type="sibTrans" cxnId="{90BE223C-CDD7-454A-A6F7-81608861F490}">
      <dgm:prSet/>
      <dgm:spPr/>
      <dgm:t>
        <a:bodyPr/>
        <a:lstStyle/>
        <a:p>
          <a:endParaRPr lang="en-US"/>
        </a:p>
      </dgm:t>
    </dgm:pt>
    <dgm:pt modelId="{FB5CCC1E-C66D-5840-BC93-B88AB65C03FB}">
      <dgm:prSet phldrT="[Text]"/>
      <dgm:spPr/>
      <dgm:t>
        <a:bodyPr/>
        <a:lstStyle/>
        <a:p>
          <a:r>
            <a:rPr lang="en-US" dirty="0" smtClean="0"/>
            <a:t>2yrs of Healthcare</a:t>
          </a:r>
        </a:p>
        <a:p>
          <a:r>
            <a:rPr lang="en-US" dirty="0" smtClean="0"/>
            <a:t>startups</a:t>
          </a:r>
        </a:p>
        <a:p>
          <a:r>
            <a:rPr lang="en-US" dirty="0" smtClean="0"/>
            <a:t>(HIPAA)</a:t>
          </a:r>
          <a:endParaRPr lang="en-US" dirty="0"/>
        </a:p>
      </dgm:t>
    </dgm:pt>
    <dgm:pt modelId="{48E6BD75-8601-FF4C-8D5E-1CC1CD942A3D}" type="parTrans" cxnId="{2E09A285-9D45-E245-BA7E-25E8410E81C2}">
      <dgm:prSet/>
      <dgm:spPr/>
      <dgm:t>
        <a:bodyPr/>
        <a:lstStyle/>
        <a:p>
          <a:endParaRPr lang="en-US"/>
        </a:p>
      </dgm:t>
    </dgm:pt>
    <dgm:pt modelId="{7F0ECB30-6F2E-4740-8956-C02FBB4DE974}" type="sibTrans" cxnId="{2E09A285-9D45-E245-BA7E-25E8410E81C2}">
      <dgm:prSet/>
      <dgm:spPr/>
      <dgm:t>
        <a:bodyPr/>
        <a:lstStyle/>
        <a:p>
          <a:endParaRPr lang="en-US"/>
        </a:p>
      </dgm:t>
    </dgm:pt>
    <dgm:pt modelId="{75EC8306-E999-8747-9F38-313967C551C7}">
      <dgm:prSet phldrT="[Text]"/>
      <dgm:spPr/>
      <dgm:t>
        <a:bodyPr/>
        <a:lstStyle/>
        <a:p>
          <a:r>
            <a:rPr lang="en-US" dirty="0" smtClean="0"/>
            <a:t>1yr of Insurance &amp; Mobile</a:t>
          </a:r>
        </a:p>
        <a:p>
          <a:r>
            <a:rPr lang="en-US" dirty="0" smtClean="0"/>
            <a:t>(PII)</a:t>
          </a:r>
          <a:endParaRPr lang="en-US" dirty="0"/>
        </a:p>
      </dgm:t>
    </dgm:pt>
    <dgm:pt modelId="{B917518F-2BEF-E04C-92F2-4B25126921A6}" type="parTrans" cxnId="{B7EBEAAD-80F3-8F4A-B486-8B699022825B}">
      <dgm:prSet/>
      <dgm:spPr/>
      <dgm:t>
        <a:bodyPr/>
        <a:lstStyle/>
        <a:p>
          <a:endParaRPr lang="en-US"/>
        </a:p>
      </dgm:t>
    </dgm:pt>
    <dgm:pt modelId="{3B0484C2-110C-6A41-B6F0-148B190CBB31}" type="sibTrans" cxnId="{B7EBEAAD-80F3-8F4A-B486-8B699022825B}">
      <dgm:prSet/>
      <dgm:spPr/>
      <dgm:t>
        <a:bodyPr/>
        <a:lstStyle/>
        <a:p>
          <a:endParaRPr lang="en-US"/>
        </a:p>
      </dgm:t>
    </dgm:pt>
    <dgm:pt modelId="{D3E3E489-72D6-3B4A-99C2-F281FEAE1CE1}">
      <dgm:prSet phldrT="[Text]"/>
      <dgm:spPr/>
      <dgm:t>
        <a:bodyPr/>
        <a:lstStyle/>
        <a:p>
          <a:r>
            <a:rPr lang="en-US" dirty="0" smtClean="0"/>
            <a:t>5yrs of Ad and Travel startups</a:t>
          </a:r>
        </a:p>
        <a:p>
          <a:r>
            <a:rPr lang="en-US" dirty="0" smtClean="0"/>
            <a:t>(IAB)</a:t>
          </a:r>
          <a:endParaRPr lang="en-US" dirty="0"/>
        </a:p>
      </dgm:t>
    </dgm:pt>
    <dgm:pt modelId="{31B916DD-4257-8B4B-B380-BCF650F0A250}" type="parTrans" cxnId="{2477EB46-4150-6F46-9492-EA01D29716C5}">
      <dgm:prSet/>
      <dgm:spPr/>
      <dgm:t>
        <a:bodyPr/>
        <a:lstStyle/>
        <a:p>
          <a:endParaRPr lang="en-US"/>
        </a:p>
      </dgm:t>
    </dgm:pt>
    <dgm:pt modelId="{657669FE-AA56-3E40-BAF7-50562DAD5706}" type="sibTrans" cxnId="{2477EB46-4150-6F46-9492-EA01D29716C5}">
      <dgm:prSet/>
      <dgm:spPr/>
      <dgm:t>
        <a:bodyPr/>
        <a:lstStyle/>
        <a:p>
          <a:endParaRPr lang="en-US"/>
        </a:p>
      </dgm:t>
    </dgm:pt>
    <dgm:pt modelId="{DD4D7146-1512-314F-9490-CBF4DDF21BBE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45BA0A27-E29E-554A-9A9A-9BC0D5C4BBD4}" type="parTrans" cxnId="{382DA903-E0A7-734E-8106-7DD1A97B4C14}">
      <dgm:prSet/>
      <dgm:spPr/>
      <dgm:t>
        <a:bodyPr/>
        <a:lstStyle/>
        <a:p>
          <a:endParaRPr lang="en-US"/>
        </a:p>
      </dgm:t>
    </dgm:pt>
    <dgm:pt modelId="{9ACF8940-4653-A949-ACAC-E65A47E6C01A}" type="sibTrans" cxnId="{382DA903-E0A7-734E-8106-7DD1A97B4C14}">
      <dgm:prSet/>
      <dgm:spPr/>
      <dgm:t>
        <a:bodyPr/>
        <a:lstStyle/>
        <a:p>
          <a:endParaRPr lang="en-US"/>
        </a:p>
      </dgm:t>
    </dgm:pt>
    <dgm:pt modelId="{6EDFD377-673B-E848-86EB-40663B8E5591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D3DE4B4E-1EA6-DB4A-A96D-D8A83B376F9C}" type="parTrans" cxnId="{FB9B8798-87C1-F848-8007-C3827089AB32}">
      <dgm:prSet/>
      <dgm:spPr/>
      <dgm:t>
        <a:bodyPr/>
        <a:lstStyle/>
        <a:p>
          <a:endParaRPr lang="en-US"/>
        </a:p>
      </dgm:t>
    </dgm:pt>
    <dgm:pt modelId="{829DC22F-E65A-E144-BA04-4DC6EABD1EA2}" type="sibTrans" cxnId="{FB9B8798-87C1-F848-8007-C3827089AB32}">
      <dgm:prSet/>
      <dgm:spPr/>
      <dgm:t>
        <a:bodyPr/>
        <a:lstStyle/>
        <a:p>
          <a:endParaRPr lang="en-US"/>
        </a:p>
      </dgm:t>
    </dgm:pt>
    <dgm:pt modelId="{D23FD78B-D26F-2C48-B2F1-EF3EB8081ECC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C97FCF3B-D739-8945-8D6C-2E8B086A00C5}" type="parTrans" cxnId="{138AF103-5E76-624F-AE50-A0D59821ACB2}">
      <dgm:prSet/>
      <dgm:spPr/>
      <dgm:t>
        <a:bodyPr/>
        <a:lstStyle/>
        <a:p>
          <a:endParaRPr lang="en-US"/>
        </a:p>
      </dgm:t>
    </dgm:pt>
    <dgm:pt modelId="{2925CCF9-AD4F-624E-BEF8-8C4CEE878A2B}" type="sibTrans" cxnId="{138AF103-5E76-624F-AE50-A0D59821ACB2}">
      <dgm:prSet/>
      <dgm:spPr/>
      <dgm:t>
        <a:bodyPr/>
        <a:lstStyle/>
        <a:p>
          <a:endParaRPr lang="en-US"/>
        </a:p>
      </dgm:t>
    </dgm:pt>
    <dgm:pt modelId="{04DD1140-D8C1-7244-9745-8AEAB962AF05}">
      <dgm:prSet phldrT="[Text]"/>
      <dgm:spPr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</dgm:spPr>
      <dgm:t>
        <a:bodyPr/>
        <a:lstStyle/>
        <a:p>
          <a:endParaRPr lang="en-US" dirty="0"/>
        </a:p>
      </dgm:t>
    </dgm:pt>
    <dgm:pt modelId="{1B621294-CDE8-D646-B8EF-E1FBFECE0D69}" type="parTrans" cxnId="{B7463635-2909-FF46-AE56-E655701634B2}">
      <dgm:prSet/>
      <dgm:spPr/>
      <dgm:t>
        <a:bodyPr/>
        <a:lstStyle/>
        <a:p>
          <a:endParaRPr lang="en-US"/>
        </a:p>
      </dgm:t>
    </dgm:pt>
    <dgm:pt modelId="{B2D86C72-E4E8-5945-9AE4-0F825A7FC567}" type="sibTrans" cxnId="{B7463635-2909-FF46-AE56-E655701634B2}">
      <dgm:prSet/>
      <dgm:spPr/>
      <dgm:t>
        <a:bodyPr/>
        <a:lstStyle/>
        <a:p>
          <a:endParaRPr lang="en-US"/>
        </a:p>
      </dgm:t>
    </dgm:pt>
    <dgm:pt modelId="{3EB483AF-79B4-1F49-B1F3-9E3AD4ED590D}" type="pres">
      <dgm:prSet presAssocID="{B87DD79B-95A8-744C-99E1-31DFD6C5D45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367054-3F40-5941-BC15-0D254EC04096}" type="pres">
      <dgm:prSet presAssocID="{B87DD79B-95A8-744C-99E1-31DFD6C5D455}" presName="children" presStyleCnt="0"/>
      <dgm:spPr/>
    </dgm:pt>
    <dgm:pt modelId="{96F27200-22B3-E342-881E-E48D5E1B414B}" type="pres">
      <dgm:prSet presAssocID="{B87DD79B-95A8-744C-99E1-31DFD6C5D455}" presName="child1group" presStyleCnt="0"/>
      <dgm:spPr/>
    </dgm:pt>
    <dgm:pt modelId="{D1CE6EF1-E1C4-6E41-A1E0-3ACA6D758CC1}" type="pres">
      <dgm:prSet presAssocID="{B87DD79B-95A8-744C-99E1-31DFD6C5D455}" presName="child1" presStyleLbl="bgAcc1" presStyleIdx="0" presStyleCnt="4"/>
      <dgm:spPr/>
      <dgm:t>
        <a:bodyPr/>
        <a:lstStyle/>
        <a:p>
          <a:endParaRPr lang="en-US"/>
        </a:p>
      </dgm:t>
    </dgm:pt>
    <dgm:pt modelId="{635174A9-FDDF-F646-9BC1-A32D1E3333DE}" type="pres">
      <dgm:prSet presAssocID="{B87DD79B-95A8-744C-99E1-31DFD6C5D455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2B0CA-FDA7-E54D-AFE6-E5C24B55D40B}" type="pres">
      <dgm:prSet presAssocID="{B87DD79B-95A8-744C-99E1-31DFD6C5D455}" presName="child2group" presStyleCnt="0"/>
      <dgm:spPr/>
    </dgm:pt>
    <dgm:pt modelId="{F0808685-D51C-6747-A383-D3DA17610513}" type="pres">
      <dgm:prSet presAssocID="{B87DD79B-95A8-744C-99E1-31DFD6C5D455}" presName="child2" presStyleLbl="bgAcc1" presStyleIdx="1" presStyleCnt="4"/>
      <dgm:spPr/>
      <dgm:t>
        <a:bodyPr/>
        <a:lstStyle/>
        <a:p>
          <a:endParaRPr lang="en-US"/>
        </a:p>
      </dgm:t>
    </dgm:pt>
    <dgm:pt modelId="{48A92BA6-6930-1440-B4A9-AE1C709A5231}" type="pres">
      <dgm:prSet presAssocID="{B87DD79B-95A8-744C-99E1-31DFD6C5D455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15521C-9247-3445-BB77-306C5C0763A2}" type="pres">
      <dgm:prSet presAssocID="{B87DD79B-95A8-744C-99E1-31DFD6C5D455}" presName="child3group" presStyleCnt="0"/>
      <dgm:spPr/>
    </dgm:pt>
    <dgm:pt modelId="{DA20B1C0-AD47-6348-AD05-6FE3D7CE1B4D}" type="pres">
      <dgm:prSet presAssocID="{B87DD79B-95A8-744C-99E1-31DFD6C5D455}" presName="child3" presStyleLbl="bgAcc1" presStyleIdx="2" presStyleCnt="4"/>
      <dgm:spPr/>
      <dgm:t>
        <a:bodyPr/>
        <a:lstStyle/>
        <a:p>
          <a:endParaRPr lang="en-US"/>
        </a:p>
      </dgm:t>
    </dgm:pt>
    <dgm:pt modelId="{D26781B9-253D-4C44-94EB-B040B941F59B}" type="pres">
      <dgm:prSet presAssocID="{B87DD79B-95A8-744C-99E1-31DFD6C5D455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776A88-0342-4744-A98E-96B5F2552C35}" type="pres">
      <dgm:prSet presAssocID="{B87DD79B-95A8-744C-99E1-31DFD6C5D455}" presName="child4group" presStyleCnt="0"/>
      <dgm:spPr/>
    </dgm:pt>
    <dgm:pt modelId="{4B9BDF1D-6774-E242-9D04-6B6F61D0CA01}" type="pres">
      <dgm:prSet presAssocID="{B87DD79B-95A8-744C-99E1-31DFD6C5D455}" presName="child4" presStyleLbl="bgAcc1" presStyleIdx="3" presStyleCnt="4"/>
      <dgm:spPr/>
      <dgm:t>
        <a:bodyPr/>
        <a:lstStyle/>
        <a:p>
          <a:endParaRPr lang="en-US"/>
        </a:p>
      </dgm:t>
    </dgm:pt>
    <dgm:pt modelId="{1F4D0473-0426-2E47-9D0F-668D36441573}" type="pres">
      <dgm:prSet presAssocID="{B87DD79B-95A8-744C-99E1-31DFD6C5D455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3E11F-CE34-7541-8484-A24118511A6D}" type="pres">
      <dgm:prSet presAssocID="{B87DD79B-95A8-744C-99E1-31DFD6C5D455}" presName="childPlaceholder" presStyleCnt="0"/>
      <dgm:spPr/>
    </dgm:pt>
    <dgm:pt modelId="{2B57EE98-C612-8C42-AB81-A5BB87310C62}" type="pres">
      <dgm:prSet presAssocID="{B87DD79B-95A8-744C-99E1-31DFD6C5D455}" presName="circle" presStyleCnt="0"/>
      <dgm:spPr/>
    </dgm:pt>
    <dgm:pt modelId="{9915A696-57D3-DC45-8BEC-40E0C382AA91}" type="pres">
      <dgm:prSet presAssocID="{B87DD79B-95A8-744C-99E1-31DFD6C5D455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B6689-01A7-CD45-9548-5F754EF4475A}" type="pres">
      <dgm:prSet presAssocID="{B87DD79B-95A8-744C-99E1-31DFD6C5D455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02310D-D1E9-7A4B-84D4-951170D6C55D}" type="pres">
      <dgm:prSet presAssocID="{B87DD79B-95A8-744C-99E1-31DFD6C5D455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A179F-DF9A-A44C-8B13-61B177C87D4E}" type="pres">
      <dgm:prSet presAssocID="{B87DD79B-95A8-744C-99E1-31DFD6C5D455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C3467-8ADB-B546-ADBE-8E3E5EE2C0E2}" type="pres">
      <dgm:prSet presAssocID="{B87DD79B-95A8-744C-99E1-31DFD6C5D455}" presName="quadrantPlaceholder" presStyleCnt="0"/>
      <dgm:spPr/>
    </dgm:pt>
    <dgm:pt modelId="{BE6BE6E4-7175-2142-9D4D-052FC6805313}" type="pres">
      <dgm:prSet presAssocID="{B87DD79B-95A8-744C-99E1-31DFD6C5D455}" presName="center1" presStyleLbl="fgShp" presStyleIdx="0" presStyleCnt="2"/>
      <dgm:spPr/>
    </dgm:pt>
    <dgm:pt modelId="{B7086294-AF88-0F4E-B982-44FE28EFD533}" type="pres">
      <dgm:prSet presAssocID="{B87DD79B-95A8-744C-99E1-31DFD6C5D455}" presName="center2" presStyleLbl="fgShp" presStyleIdx="1" presStyleCnt="2"/>
      <dgm:spPr/>
    </dgm:pt>
  </dgm:ptLst>
  <dgm:cxnLst>
    <dgm:cxn modelId="{382DA903-E0A7-734E-8106-7DD1A97B4C14}" srcId="{D3E3E489-72D6-3B4A-99C2-F281FEAE1CE1}" destId="{DD4D7146-1512-314F-9490-CBF4DDF21BBE}" srcOrd="0" destOrd="0" parTransId="{45BA0A27-E29E-554A-9A9A-9BC0D5C4BBD4}" sibTransId="{9ACF8940-4653-A949-ACAC-E65A47E6C01A}"/>
    <dgm:cxn modelId="{90BE223C-CDD7-454A-A6F7-81608861F490}" srcId="{B87DD79B-95A8-744C-99E1-31DFD6C5D455}" destId="{D5B3E477-AD95-C147-9857-8CAB9754B510}" srcOrd="0" destOrd="0" parTransId="{FCDA2E12-CDC7-BC42-9432-53B9C9B816B6}" sibTransId="{C1E49825-F4F8-244B-B9C9-6AFC7529CE90}"/>
    <dgm:cxn modelId="{A97F16A9-AEFF-C543-ACBB-20555AB97E26}" type="presOf" srcId="{75EC8306-E999-8747-9F38-313967C551C7}" destId="{24CA179F-DF9A-A44C-8B13-61B177C87D4E}" srcOrd="0" destOrd="0" presId="urn:microsoft.com/office/officeart/2005/8/layout/cycle4"/>
    <dgm:cxn modelId="{F9DD0712-17D9-424C-9F03-41A89B1DBCFF}" type="presOf" srcId="{DD4D7146-1512-314F-9490-CBF4DDF21BBE}" destId="{F0808685-D51C-6747-A383-D3DA17610513}" srcOrd="0" destOrd="0" presId="urn:microsoft.com/office/officeart/2005/8/layout/cycle4"/>
    <dgm:cxn modelId="{D52F9A93-426B-2D4C-BC15-E0723B1626F8}" type="presOf" srcId="{04DD1140-D8C1-7244-9745-8AEAB962AF05}" destId="{635174A9-FDDF-F646-9BC1-A32D1E3333DE}" srcOrd="1" destOrd="0" presId="urn:microsoft.com/office/officeart/2005/8/layout/cycle4"/>
    <dgm:cxn modelId="{AF6573AE-2A17-A14D-A3C0-477AA8C1916A}" type="presOf" srcId="{6EDFD377-673B-E848-86EB-40663B8E5591}" destId="{DA20B1C0-AD47-6348-AD05-6FE3D7CE1B4D}" srcOrd="0" destOrd="0" presId="urn:microsoft.com/office/officeart/2005/8/layout/cycle4"/>
    <dgm:cxn modelId="{138AF103-5E76-624F-AE50-A0D59821ACB2}" srcId="{75EC8306-E999-8747-9F38-313967C551C7}" destId="{D23FD78B-D26F-2C48-B2F1-EF3EB8081ECC}" srcOrd="0" destOrd="0" parTransId="{C97FCF3B-D739-8945-8D6C-2E8B086A00C5}" sibTransId="{2925CCF9-AD4F-624E-BEF8-8C4CEE878A2B}"/>
    <dgm:cxn modelId="{4D1F085E-8382-984D-B5B1-2CA415A3E181}" type="presOf" srcId="{04DD1140-D8C1-7244-9745-8AEAB962AF05}" destId="{D1CE6EF1-E1C4-6E41-A1E0-3ACA6D758CC1}" srcOrd="0" destOrd="0" presId="urn:microsoft.com/office/officeart/2005/8/layout/cycle4"/>
    <dgm:cxn modelId="{CF1F7364-6625-C042-B2D0-3133D1A3F3D5}" type="presOf" srcId="{D5B3E477-AD95-C147-9857-8CAB9754B510}" destId="{9915A696-57D3-DC45-8BEC-40E0C382AA91}" srcOrd="0" destOrd="0" presId="urn:microsoft.com/office/officeart/2005/8/layout/cycle4"/>
    <dgm:cxn modelId="{DE693D34-57B4-0E4E-8999-8FE0D0CC139D}" type="presOf" srcId="{FB5CCC1E-C66D-5840-BC93-B88AB65C03FB}" destId="{8102310D-D1E9-7A4B-84D4-951170D6C55D}" srcOrd="0" destOrd="0" presId="urn:microsoft.com/office/officeart/2005/8/layout/cycle4"/>
    <dgm:cxn modelId="{FB9B8798-87C1-F848-8007-C3827089AB32}" srcId="{FB5CCC1E-C66D-5840-BC93-B88AB65C03FB}" destId="{6EDFD377-673B-E848-86EB-40663B8E5591}" srcOrd="0" destOrd="0" parTransId="{D3DE4B4E-1EA6-DB4A-A96D-D8A83B376F9C}" sibTransId="{829DC22F-E65A-E144-BA04-4DC6EABD1EA2}"/>
    <dgm:cxn modelId="{B7EBEAAD-80F3-8F4A-B486-8B699022825B}" srcId="{B87DD79B-95A8-744C-99E1-31DFD6C5D455}" destId="{75EC8306-E999-8747-9F38-313967C551C7}" srcOrd="3" destOrd="0" parTransId="{B917518F-2BEF-E04C-92F2-4B25126921A6}" sibTransId="{3B0484C2-110C-6A41-B6F0-148B190CBB31}"/>
    <dgm:cxn modelId="{4CDFC158-9533-3C44-96E2-37FBE1DE1805}" type="presOf" srcId="{DD4D7146-1512-314F-9490-CBF4DDF21BBE}" destId="{48A92BA6-6930-1440-B4A9-AE1C709A5231}" srcOrd="1" destOrd="0" presId="urn:microsoft.com/office/officeart/2005/8/layout/cycle4"/>
    <dgm:cxn modelId="{B28CB9E9-C7AC-E544-8DF9-385559BEAA50}" type="presOf" srcId="{B87DD79B-95A8-744C-99E1-31DFD6C5D455}" destId="{3EB483AF-79B4-1F49-B1F3-9E3AD4ED590D}" srcOrd="0" destOrd="0" presId="urn:microsoft.com/office/officeart/2005/8/layout/cycle4"/>
    <dgm:cxn modelId="{2106C599-41B3-7A44-A794-3787EA1E8515}" type="presOf" srcId="{D23FD78B-D26F-2C48-B2F1-EF3EB8081ECC}" destId="{1F4D0473-0426-2E47-9D0F-668D36441573}" srcOrd="1" destOrd="0" presId="urn:microsoft.com/office/officeart/2005/8/layout/cycle4"/>
    <dgm:cxn modelId="{2477EB46-4150-6F46-9492-EA01D29716C5}" srcId="{B87DD79B-95A8-744C-99E1-31DFD6C5D455}" destId="{D3E3E489-72D6-3B4A-99C2-F281FEAE1CE1}" srcOrd="1" destOrd="0" parTransId="{31B916DD-4257-8B4B-B380-BCF650F0A250}" sibTransId="{657669FE-AA56-3E40-BAF7-50562DAD5706}"/>
    <dgm:cxn modelId="{62BDEEFF-0FA1-2144-87EC-991318E8DDD2}" type="presOf" srcId="{D23FD78B-D26F-2C48-B2F1-EF3EB8081ECC}" destId="{4B9BDF1D-6774-E242-9D04-6B6F61D0CA01}" srcOrd="0" destOrd="0" presId="urn:microsoft.com/office/officeart/2005/8/layout/cycle4"/>
    <dgm:cxn modelId="{8264C73B-7101-A34D-98A6-C54411306925}" type="presOf" srcId="{D3E3E489-72D6-3B4A-99C2-F281FEAE1CE1}" destId="{4F6B6689-01A7-CD45-9548-5F754EF4475A}" srcOrd="0" destOrd="0" presId="urn:microsoft.com/office/officeart/2005/8/layout/cycle4"/>
    <dgm:cxn modelId="{8205CF94-3E4B-DC45-BCF3-1514C10304D2}" type="presOf" srcId="{6EDFD377-673B-E848-86EB-40663B8E5591}" destId="{D26781B9-253D-4C44-94EB-B040B941F59B}" srcOrd="1" destOrd="0" presId="urn:microsoft.com/office/officeart/2005/8/layout/cycle4"/>
    <dgm:cxn modelId="{B7463635-2909-FF46-AE56-E655701634B2}" srcId="{D5B3E477-AD95-C147-9857-8CAB9754B510}" destId="{04DD1140-D8C1-7244-9745-8AEAB962AF05}" srcOrd="0" destOrd="0" parTransId="{1B621294-CDE8-D646-B8EF-E1FBFECE0D69}" sibTransId="{B2D86C72-E4E8-5945-9AE4-0F825A7FC567}"/>
    <dgm:cxn modelId="{2E09A285-9D45-E245-BA7E-25E8410E81C2}" srcId="{B87DD79B-95A8-744C-99E1-31DFD6C5D455}" destId="{FB5CCC1E-C66D-5840-BC93-B88AB65C03FB}" srcOrd="2" destOrd="0" parTransId="{48E6BD75-8601-FF4C-8D5E-1CC1CD942A3D}" sibTransId="{7F0ECB30-6F2E-4740-8956-C02FBB4DE974}"/>
    <dgm:cxn modelId="{421FFBA8-28AA-F04D-94E1-9E74D23F658D}" type="presParOf" srcId="{3EB483AF-79B4-1F49-B1F3-9E3AD4ED590D}" destId="{E8367054-3F40-5941-BC15-0D254EC04096}" srcOrd="0" destOrd="0" presId="urn:microsoft.com/office/officeart/2005/8/layout/cycle4"/>
    <dgm:cxn modelId="{F2BA1DCF-5E58-3647-84FB-10816DAA0A98}" type="presParOf" srcId="{E8367054-3F40-5941-BC15-0D254EC04096}" destId="{96F27200-22B3-E342-881E-E48D5E1B414B}" srcOrd="0" destOrd="0" presId="urn:microsoft.com/office/officeart/2005/8/layout/cycle4"/>
    <dgm:cxn modelId="{F49C8CE8-FA28-DC48-85F2-980F4ED36A0B}" type="presParOf" srcId="{96F27200-22B3-E342-881E-E48D5E1B414B}" destId="{D1CE6EF1-E1C4-6E41-A1E0-3ACA6D758CC1}" srcOrd="0" destOrd="0" presId="urn:microsoft.com/office/officeart/2005/8/layout/cycle4"/>
    <dgm:cxn modelId="{FA51AD63-6247-7A4B-8A8E-817C399551F1}" type="presParOf" srcId="{96F27200-22B3-E342-881E-E48D5E1B414B}" destId="{635174A9-FDDF-F646-9BC1-A32D1E3333DE}" srcOrd="1" destOrd="0" presId="urn:microsoft.com/office/officeart/2005/8/layout/cycle4"/>
    <dgm:cxn modelId="{1ED11D60-5D38-D84F-A7F2-03973944AD3E}" type="presParOf" srcId="{E8367054-3F40-5941-BC15-0D254EC04096}" destId="{0EB2B0CA-FDA7-E54D-AFE6-E5C24B55D40B}" srcOrd="1" destOrd="0" presId="urn:microsoft.com/office/officeart/2005/8/layout/cycle4"/>
    <dgm:cxn modelId="{AC57B51D-BC02-7B41-8A45-3A82E3516F97}" type="presParOf" srcId="{0EB2B0CA-FDA7-E54D-AFE6-E5C24B55D40B}" destId="{F0808685-D51C-6747-A383-D3DA17610513}" srcOrd="0" destOrd="0" presId="urn:microsoft.com/office/officeart/2005/8/layout/cycle4"/>
    <dgm:cxn modelId="{86EA8E9F-9D14-6946-9894-EDC193F94646}" type="presParOf" srcId="{0EB2B0CA-FDA7-E54D-AFE6-E5C24B55D40B}" destId="{48A92BA6-6930-1440-B4A9-AE1C709A5231}" srcOrd="1" destOrd="0" presId="urn:microsoft.com/office/officeart/2005/8/layout/cycle4"/>
    <dgm:cxn modelId="{7D77507B-44D5-9D42-825F-B7D99630C086}" type="presParOf" srcId="{E8367054-3F40-5941-BC15-0D254EC04096}" destId="{3015521C-9247-3445-BB77-306C5C0763A2}" srcOrd="2" destOrd="0" presId="urn:microsoft.com/office/officeart/2005/8/layout/cycle4"/>
    <dgm:cxn modelId="{4547BAEE-8921-214C-AA23-8AE62ACA7065}" type="presParOf" srcId="{3015521C-9247-3445-BB77-306C5C0763A2}" destId="{DA20B1C0-AD47-6348-AD05-6FE3D7CE1B4D}" srcOrd="0" destOrd="0" presId="urn:microsoft.com/office/officeart/2005/8/layout/cycle4"/>
    <dgm:cxn modelId="{85B9B293-6545-5844-B4AD-F9FC3F7E07CC}" type="presParOf" srcId="{3015521C-9247-3445-BB77-306C5C0763A2}" destId="{D26781B9-253D-4C44-94EB-B040B941F59B}" srcOrd="1" destOrd="0" presId="urn:microsoft.com/office/officeart/2005/8/layout/cycle4"/>
    <dgm:cxn modelId="{66915F8D-061C-1341-A2EC-AC7964A1224C}" type="presParOf" srcId="{E8367054-3F40-5941-BC15-0D254EC04096}" destId="{D0776A88-0342-4744-A98E-96B5F2552C35}" srcOrd="3" destOrd="0" presId="urn:microsoft.com/office/officeart/2005/8/layout/cycle4"/>
    <dgm:cxn modelId="{3748BEA6-38AE-AC4B-B00D-1445AB6A4A79}" type="presParOf" srcId="{D0776A88-0342-4744-A98E-96B5F2552C35}" destId="{4B9BDF1D-6774-E242-9D04-6B6F61D0CA01}" srcOrd="0" destOrd="0" presId="urn:microsoft.com/office/officeart/2005/8/layout/cycle4"/>
    <dgm:cxn modelId="{B9D34A11-8CA0-6141-8869-96D2B20D87DA}" type="presParOf" srcId="{D0776A88-0342-4744-A98E-96B5F2552C35}" destId="{1F4D0473-0426-2E47-9D0F-668D36441573}" srcOrd="1" destOrd="0" presId="urn:microsoft.com/office/officeart/2005/8/layout/cycle4"/>
    <dgm:cxn modelId="{96DF9025-AEFD-9D40-9FAB-EA3B6D7A53F2}" type="presParOf" srcId="{E8367054-3F40-5941-BC15-0D254EC04096}" destId="{0F13E11F-CE34-7541-8484-A24118511A6D}" srcOrd="4" destOrd="0" presId="urn:microsoft.com/office/officeart/2005/8/layout/cycle4"/>
    <dgm:cxn modelId="{825455C9-FBE4-F446-BFBC-482C75EAB6A1}" type="presParOf" srcId="{3EB483AF-79B4-1F49-B1F3-9E3AD4ED590D}" destId="{2B57EE98-C612-8C42-AB81-A5BB87310C62}" srcOrd="1" destOrd="0" presId="urn:microsoft.com/office/officeart/2005/8/layout/cycle4"/>
    <dgm:cxn modelId="{91F549B6-3CD6-194F-907A-D17A3E3CB30E}" type="presParOf" srcId="{2B57EE98-C612-8C42-AB81-A5BB87310C62}" destId="{9915A696-57D3-DC45-8BEC-40E0C382AA91}" srcOrd="0" destOrd="0" presId="urn:microsoft.com/office/officeart/2005/8/layout/cycle4"/>
    <dgm:cxn modelId="{4E2079BF-3602-2C43-952E-4C5A7906B6A8}" type="presParOf" srcId="{2B57EE98-C612-8C42-AB81-A5BB87310C62}" destId="{4F6B6689-01A7-CD45-9548-5F754EF4475A}" srcOrd="1" destOrd="0" presId="urn:microsoft.com/office/officeart/2005/8/layout/cycle4"/>
    <dgm:cxn modelId="{08C02833-FBCF-5847-9D9D-FF1A989504E4}" type="presParOf" srcId="{2B57EE98-C612-8C42-AB81-A5BB87310C62}" destId="{8102310D-D1E9-7A4B-84D4-951170D6C55D}" srcOrd="2" destOrd="0" presId="urn:microsoft.com/office/officeart/2005/8/layout/cycle4"/>
    <dgm:cxn modelId="{0077CC0D-CD8E-424F-B861-6071AE915EF3}" type="presParOf" srcId="{2B57EE98-C612-8C42-AB81-A5BB87310C62}" destId="{24CA179F-DF9A-A44C-8B13-61B177C87D4E}" srcOrd="3" destOrd="0" presId="urn:microsoft.com/office/officeart/2005/8/layout/cycle4"/>
    <dgm:cxn modelId="{B775D6BF-43C5-E146-AFD9-0532411BA53D}" type="presParOf" srcId="{2B57EE98-C612-8C42-AB81-A5BB87310C62}" destId="{9C2C3467-8ADB-B546-ADBE-8E3E5EE2C0E2}" srcOrd="4" destOrd="0" presId="urn:microsoft.com/office/officeart/2005/8/layout/cycle4"/>
    <dgm:cxn modelId="{1D92A0A8-037D-A44D-BBBA-C0D34429E2EF}" type="presParOf" srcId="{3EB483AF-79B4-1F49-B1F3-9E3AD4ED590D}" destId="{BE6BE6E4-7175-2142-9D4D-052FC6805313}" srcOrd="2" destOrd="0" presId="urn:microsoft.com/office/officeart/2005/8/layout/cycle4"/>
    <dgm:cxn modelId="{6FF8703E-F51C-5346-B715-EE4CACA8A27D}" type="presParOf" srcId="{3EB483AF-79B4-1F49-B1F3-9E3AD4ED590D}" destId="{B7086294-AF88-0F4E-B982-44FE28EFD53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EC209-3323-A14D-B70D-33DED4EDB40C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DB79C-BA56-9F43-BCF4-6938CE73C94C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B2BCF8BE-1F71-774F-99EB-F1E4A01AA919}" type="parTrans" cxnId="{7E294F07-8D8B-7D41-A481-4A5585CBB3EC}">
      <dgm:prSet/>
      <dgm:spPr/>
      <dgm:t>
        <a:bodyPr/>
        <a:lstStyle/>
        <a:p>
          <a:endParaRPr lang="en-US"/>
        </a:p>
      </dgm:t>
    </dgm:pt>
    <dgm:pt modelId="{7DB2BA33-552B-344F-9C3D-643308BBFA20}" type="sibTrans" cxnId="{7E294F07-8D8B-7D41-A481-4A5585CBB3EC}">
      <dgm:prSet/>
      <dgm:spPr/>
      <dgm:t>
        <a:bodyPr/>
        <a:lstStyle/>
        <a:p>
          <a:endParaRPr lang="en-US"/>
        </a:p>
      </dgm:t>
    </dgm:pt>
    <dgm:pt modelId="{082892F2-2812-E649-9691-836B2FEFD4BD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5B212BF-AEC3-2D4C-A41D-CD1108ADEAE9}" type="parTrans" cxnId="{ADA35756-5D52-3A40-875C-75CDA32810EA}">
      <dgm:prSet/>
      <dgm:spPr/>
      <dgm:t>
        <a:bodyPr/>
        <a:lstStyle/>
        <a:p>
          <a:endParaRPr lang="en-US"/>
        </a:p>
      </dgm:t>
    </dgm:pt>
    <dgm:pt modelId="{488252D0-ED3D-A448-A5D1-E0C3499CA1D3}" type="sibTrans" cxnId="{ADA35756-5D52-3A40-875C-75CDA32810EA}">
      <dgm:prSet/>
      <dgm:spPr/>
      <dgm:t>
        <a:bodyPr/>
        <a:lstStyle/>
        <a:p>
          <a:endParaRPr lang="en-US"/>
        </a:p>
      </dgm:t>
    </dgm:pt>
    <dgm:pt modelId="{DF552695-5DFA-FD4A-8A89-9F29E6DA0716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Upgrade Jira to the current rev.</a:t>
          </a:r>
          <a:endParaRPr lang="en-US" dirty="0">
            <a:solidFill>
              <a:schemeClr val="bg1"/>
            </a:solidFill>
          </a:endParaRPr>
        </a:p>
      </dgm:t>
    </dgm:pt>
    <dgm:pt modelId="{12FE1109-6444-D240-9D6D-FD23EF2E685F}" type="parTrans" cxnId="{31125CAB-30AE-B146-AF5B-91D334D54891}">
      <dgm:prSet/>
      <dgm:spPr/>
      <dgm:t>
        <a:bodyPr/>
        <a:lstStyle/>
        <a:p>
          <a:endParaRPr lang="en-US"/>
        </a:p>
      </dgm:t>
    </dgm:pt>
    <dgm:pt modelId="{65E24775-38AF-6244-95B0-1E59800349A6}" type="sibTrans" cxnId="{31125CAB-30AE-B146-AF5B-91D334D54891}">
      <dgm:prSet/>
      <dgm:spPr/>
      <dgm:t>
        <a:bodyPr/>
        <a:lstStyle/>
        <a:p>
          <a:endParaRPr lang="en-US"/>
        </a:p>
      </dgm:t>
    </dgm:pt>
    <dgm:pt modelId="{F4891107-6BC6-844D-B507-086B92DC2B74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468A34E-8C1B-A948-A66D-78B38046BBDC}" type="parTrans" cxnId="{0D2BE13C-EDC8-8B4E-ABE5-84FEE7A22B8B}">
      <dgm:prSet/>
      <dgm:spPr/>
      <dgm:t>
        <a:bodyPr/>
        <a:lstStyle/>
        <a:p>
          <a:endParaRPr lang="en-US"/>
        </a:p>
      </dgm:t>
    </dgm:pt>
    <dgm:pt modelId="{7C57ADD4-0E7D-924A-9D58-000D7EB8B11F}" type="sibTrans" cxnId="{0D2BE13C-EDC8-8B4E-ABE5-84FEE7A22B8B}">
      <dgm:prSet/>
      <dgm:spPr/>
      <dgm:t>
        <a:bodyPr/>
        <a:lstStyle/>
        <a:p>
          <a:endParaRPr lang="en-US"/>
        </a:p>
      </dgm:t>
    </dgm:pt>
    <dgm:pt modelId="{A79765E9-8543-C745-8187-88BA1CF14750}">
      <dgm:prSet phldrT="[Text]"/>
      <dgm:spPr/>
      <dgm:t>
        <a:bodyPr/>
        <a:lstStyle/>
        <a:p>
          <a:r>
            <a:rPr lang="en-US" dirty="0" smtClean="0"/>
            <a:t>Automated bootstrapping and blue/green deployment w/</a:t>
          </a:r>
          <a:r>
            <a:rPr lang="en-US" dirty="0" err="1" smtClean="0"/>
            <a:t>Git</a:t>
          </a:r>
          <a:r>
            <a:rPr lang="en-US" dirty="0" smtClean="0"/>
            <a:t>, Jenkins, Ansible EC2 Module, and playbooks via Ansible Tower</a:t>
          </a:r>
          <a:endParaRPr lang="en-US" dirty="0"/>
        </a:p>
      </dgm:t>
    </dgm:pt>
    <dgm:pt modelId="{62DE12A7-00A3-AE41-9A7A-59F73CA9CF9F}" type="parTrans" cxnId="{0B8D1E00-BDAB-E240-B8F1-0973B27837BD}">
      <dgm:prSet/>
      <dgm:spPr/>
      <dgm:t>
        <a:bodyPr/>
        <a:lstStyle/>
        <a:p>
          <a:endParaRPr lang="en-US"/>
        </a:p>
      </dgm:t>
    </dgm:pt>
    <dgm:pt modelId="{492AE00F-0B14-8945-81DB-5F25B81B0BE5}" type="sibTrans" cxnId="{0B8D1E00-BDAB-E240-B8F1-0973B27837BD}">
      <dgm:prSet/>
      <dgm:spPr/>
      <dgm:t>
        <a:bodyPr/>
        <a:lstStyle/>
        <a:p>
          <a:endParaRPr lang="en-US"/>
        </a:p>
      </dgm:t>
    </dgm:pt>
    <dgm:pt modelId="{91437957-1F63-3B4C-A48F-AA23A8C46A90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1AD19C6-1523-B341-945A-20903549AE80}" type="parTrans" cxnId="{0179A76B-18F6-4344-9DB6-3ADA8E7F8E3F}">
      <dgm:prSet/>
      <dgm:spPr/>
      <dgm:t>
        <a:bodyPr/>
        <a:lstStyle/>
        <a:p>
          <a:endParaRPr lang="en-US"/>
        </a:p>
      </dgm:t>
    </dgm:pt>
    <dgm:pt modelId="{56C05048-4D69-8C4D-8D41-7205180A9318}" type="sibTrans" cxnId="{0179A76B-18F6-4344-9DB6-3ADA8E7F8E3F}">
      <dgm:prSet/>
      <dgm:spPr/>
      <dgm:t>
        <a:bodyPr/>
        <a:lstStyle/>
        <a:p>
          <a:endParaRPr lang="en-US"/>
        </a:p>
      </dgm:t>
    </dgm:pt>
    <dgm:pt modelId="{9507420B-47B0-3142-BFF6-65E9FE9453C8}">
      <dgm:prSet/>
      <dgm:spPr/>
      <dgm:t>
        <a:bodyPr/>
        <a:lstStyle/>
        <a:p>
          <a:endParaRPr lang="en-US" dirty="0"/>
        </a:p>
      </dgm:t>
    </dgm:pt>
    <dgm:pt modelId="{C9EBD682-3830-6B47-A8D2-4DF407D2215D}" type="parTrans" cxnId="{68BA5441-5736-F84E-BF1E-6C081AD8EBC8}">
      <dgm:prSet/>
      <dgm:spPr/>
      <dgm:t>
        <a:bodyPr/>
        <a:lstStyle/>
        <a:p>
          <a:endParaRPr lang="en-US"/>
        </a:p>
      </dgm:t>
    </dgm:pt>
    <dgm:pt modelId="{6F9CB871-F703-0546-8C17-57DA05A21B5B}" type="sibTrans" cxnId="{68BA5441-5736-F84E-BF1E-6C081AD8EBC8}">
      <dgm:prSet/>
      <dgm:spPr/>
      <dgm:t>
        <a:bodyPr/>
        <a:lstStyle/>
        <a:p>
          <a:endParaRPr lang="en-US"/>
        </a:p>
      </dgm:t>
    </dgm:pt>
    <dgm:pt modelId="{BAE6B569-EA6D-CE42-A66E-841175944B9A}">
      <dgm:prSet/>
      <dgm:spPr/>
      <dgm:t>
        <a:bodyPr/>
        <a:lstStyle/>
        <a:p>
          <a:endParaRPr lang="en-US" dirty="0"/>
        </a:p>
      </dgm:t>
    </dgm:pt>
    <dgm:pt modelId="{43546F80-7B69-7145-BE09-FEBC622B9728}" type="parTrans" cxnId="{39F0567F-F5D8-5F40-85DB-AECD9579B342}">
      <dgm:prSet/>
      <dgm:spPr/>
      <dgm:t>
        <a:bodyPr/>
        <a:lstStyle/>
        <a:p>
          <a:endParaRPr lang="en-US"/>
        </a:p>
      </dgm:t>
    </dgm:pt>
    <dgm:pt modelId="{2CB8BAC7-3D8A-8C4D-A64A-2E2D0643BDC6}" type="sibTrans" cxnId="{39F0567F-F5D8-5F40-85DB-AECD9579B342}">
      <dgm:prSet/>
      <dgm:spPr/>
      <dgm:t>
        <a:bodyPr/>
        <a:lstStyle/>
        <a:p>
          <a:endParaRPr lang="en-US"/>
        </a:p>
      </dgm:t>
    </dgm:pt>
    <dgm:pt modelId="{483B7D73-DCBA-BB46-8352-0316E4BE12E0}">
      <dgm:prSet/>
      <dgm:spPr/>
      <dgm:t>
        <a:bodyPr/>
        <a:lstStyle/>
        <a:p>
          <a:r>
            <a:rPr lang="en-US" dirty="0" smtClean="0"/>
            <a:t>Partner with Dev/QA for Monitoring in Thousand Eyes, Cloudwatch, Pingdom, and Sumologic</a:t>
          </a:r>
          <a:endParaRPr lang="en-US" dirty="0"/>
        </a:p>
      </dgm:t>
    </dgm:pt>
    <dgm:pt modelId="{40B099F3-7738-C34A-A078-7455DA8C707F}" type="parTrans" cxnId="{566B00CE-3106-2D4C-A91A-1ACB07CBFCE1}">
      <dgm:prSet/>
      <dgm:spPr/>
      <dgm:t>
        <a:bodyPr/>
        <a:lstStyle/>
        <a:p>
          <a:endParaRPr lang="en-US"/>
        </a:p>
      </dgm:t>
    </dgm:pt>
    <dgm:pt modelId="{2626431E-0CB0-1E47-AFFD-EE876E62D834}" type="sibTrans" cxnId="{566B00CE-3106-2D4C-A91A-1ACB07CBFCE1}">
      <dgm:prSet/>
      <dgm:spPr/>
      <dgm:t>
        <a:bodyPr/>
        <a:lstStyle/>
        <a:p>
          <a:endParaRPr lang="en-US"/>
        </a:p>
      </dgm:t>
    </dgm:pt>
    <dgm:pt modelId="{BFEFA13F-CBEB-1942-BE21-7832A89D1854}">
      <dgm:prSet/>
      <dgm:spPr/>
      <dgm:t>
        <a:bodyPr/>
        <a:lstStyle/>
        <a:p>
          <a:r>
            <a:rPr lang="en-US" dirty="0" smtClean="0"/>
            <a:t>Leveraged new runtime libs, latest packages, security measures, and OS patches</a:t>
          </a:r>
        </a:p>
      </dgm:t>
    </dgm:pt>
    <dgm:pt modelId="{5657231F-F086-0A40-93F3-9C15F3A855A7}" type="parTrans" cxnId="{08AA68BF-F3C5-5346-9DB6-4F7890674330}">
      <dgm:prSet/>
      <dgm:spPr/>
      <dgm:t>
        <a:bodyPr/>
        <a:lstStyle/>
        <a:p>
          <a:endParaRPr lang="en-US"/>
        </a:p>
      </dgm:t>
    </dgm:pt>
    <dgm:pt modelId="{FA75F2FD-5318-554C-959E-CD61C08D7ED9}" type="sibTrans" cxnId="{08AA68BF-F3C5-5346-9DB6-4F7890674330}">
      <dgm:prSet/>
      <dgm:spPr/>
      <dgm:t>
        <a:bodyPr/>
        <a:lstStyle/>
        <a:p>
          <a:endParaRPr lang="en-US"/>
        </a:p>
      </dgm:t>
    </dgm:pt>
    <dgm:pt modelId="{07AB2616-7BA1-5F4B-B1F6-2031A899FA16}">
      <dgm:prSet/>
      <dgm:spPr/>
      <dgm:t>
        <a:bodyPr/>
        <a:lstStyle/>
        <a:p>
          <a:r>
            <a:rPr lang="en-US" dirty="0" smtClean="0"/>
            <a:t>Partner with Dev for Full documentation (in git and confluence)</a:t>
          </a:r>
        </a:p>
      </dgm:t>
    </dgm:pt>
    <dgm:pt modelId="{D0995BB8-770C-1048-842C-33F66AB1FEE1}" type="parTrans" cxnId="{C471D8A4-D105-9445-96DF-1DA1E4AE944E}">
      <dgm:prSet/>
      <dgm:spPr/>
      <dgm:t>
        <a:bodyPr/>
        <a:lstStyle/>
        <a:p>
          <a:endParaRPr lang="en-US"/>
        </a:p>
      </dgm:t>
    </dgm:pt>
    <dgm:pt modelId="{8C148CDA-4E68-C44E-BB1B-079438796B8A}" type="sibTrans" cxnId="{C471D8A4-D105-9445-96DF-1DA1E4AE944E}">
      <dgm:prSet/>
      <dgm:spPr/>
      <dgm:t>
        <a:bodyPr/>
        <a:lstStyle/>
        <a:p>
          <a:endParaRPr lang="en-US"/>
        </a:p>
      </dgm:t>
    </dgm:pt>
    <dgm:pt modelId="{AEEBBFB6-5F4F-A441-B24E-06EE4F5388DD}">
      <dgm:prSet/>
      <dgm:spPr/>
      <dgm:t>
        <a:bodyPr/>
        <a:lstStyle/>
        <a:p>
          <a:r>
            <a:rPr lang="en-US" dirty="0" smtClean="0"/>
            <a:t>Uptime improved significantly.</a:t>
          </a:r>
          <a:endParaRPr lang="en-US" dirty="0"/>
        </a:p>
      </dgm:t>
    </dgm:pt>
    <dgm:pt modelId="{DF38622E-C17C-7B46-A473-6AB83C14FDE1}" type="parTrans" cxnId="{6E64C211-7EC4-CF48-A0C2-D9039162FD63}">
      <dgm:prSet/>
      <dgm:spPr/>
      <dgm:t>
        <a:bodyPr/>
        <a:lstStyle/>
        <a:p>
          <a:endParaRPr lang="en-US"/>
        </a:p>
      </dgm:t>
    </dgm:pt>
    <dgm:pt modelId="{5C032E5E-5ACA-A949-A2B6-FA42C6693F7D}" type="sibTrans" cxnId="{6E64C211-7EC4-CF48-A0C2-D9039162FD63}">
      <dgm:prSet/>
      <dgm:spPr/>
      <dgm:t>
        <a:bodyPr/>
        <a:lstStyle/>
        <a:p>
          <a:endParaRPr lang="en-US"/>
        </a:p>
      </dgm:t>
    </dgm:pt>
    <dgm:pt modelId="{1107AE40-2757-FC41-A5ED-A31D6F8D8AB9}">
      <dgm:prSet phldrT="[Text]"/>
      <dgm:spPr/>
      <dgm:t>
        <a:bodyPr/>
        <a:lstStyle/>
        <a:p>
          <a:r>
            <a:rPr lang="en-US" dirty="0" smtClean="0"/>
            <a:t>The backend support and ticketing system (Jira integration with 40+plugins and customizations) was far out of compliance.  Deployments were manual, monitoring was nonexistent incurring frequent outages, and releases couldn’t be done reliability.  System was supportable by only one engineer.</a:t>
          </a:r>
          <a:endParaRPr lang="en-US" dirty="0"/>
        </a:p>
      </dgm:t>
    </dgm:pt>
    <dgm:pt modelId="{2962F10F-FB6A-BD4F-84A3-B663A9DAB8BD}" type="parTrans" cxnId="{232B1113-CDD1-A44D-899C-4C49CEA8D1E0}">
      <dgm:prSet/>
      <dgm:spPr/>
      <dgm:t>
        <a:bodyPr/>
        <a:lstStyle/>
        <a:p>
          <a:endParaRPr lang="en-US"/>
        </a:p>
      </dgm:t>
    </dgm:pt>
    <dgm:pt modelId="{CC41823A-C148-0E4A-9D2B-6835A2CF84C7}" type="sibTrans" cxnId="{232B1113-CDD1-A44D-899C-4C49CEA8D1E0}">
      <dgm:prSet/>
      <dgm:spPr/>
      <dgm:t>
        <a:bodyPr/>
        <a:lstStyle/>
        <a:p>
          <a:endParaRPr lang="en-US"/>
        </a:p>
      </dgm:t>
    </dgm:pt>
    <dgm:pt modelId="{26BBE660-C350-1940-8E91-DF33B55EAD4A}">
      <dgm:prSet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Partner with Security to </a:t>
          </a:r>
          <a:r>
            <a:rPr lang="en" dirty="0" smtClean="0">
              <a:solidFill>
                <a:schemeClr val="bg1"/>
              </a:solidFill>
            </a:rPr>
            <a:t>lock </a:t>
          </a:r>
          <a:r>
            <a:rPr lang="en" dirty="0" smtClean="0">
              <a:solidFill>
                <a:schemeClr val="bg1"/>
              </a:solidFill>
            </a:rPr>
            <a:t>down access/controls</a:t>
          </a:r>
          <a:r>
            <a:rPr lang="en-US" dirty="0" smtClean="0">
              <a:solidFill>
                <a:schemeClr val="bg1"/>
              </a:solidFill>
            </a:rPr>
            <a:t> w/</a:t>
          </a:r>
          <a:r>
            <a:rPr lang="en-US" dirty="0" smtClean="0"/>
            <a:t>Duo MFA through bastion</a:t>
          </a:r>
          <a:endParaRPr lang="en" dirty="0">
            <a:solidFill>
              <a:schemeClr val="bg1"/>
            </a:solidFill>
          </a:endParaRPr>
        </a:p>
      </dgm:t>
    </dgm:pt>
    <dgm:pt modelId="{741FF468-05FE-784F-BEAA-0EA4515F8A4C}" type="parTrans" cxnId="{E3110046-B6A2-8649-A04C-D1A002DC4A53}">
      <dgm:prSet/>
      <dgm:spPr/>
      <dgm:t>
        <a:bodyPr/>
        <a:lstStyle/>
        <a:p>
          <a:endParaRPr lang="en-US"/>
        </a:p>
      </dgm:t>
    </dgm:pt>
    <dgm:pt modelId="{B14CADC4-64CF-4149-BFA2-AAE7B2DD4329}" type="sibTrans" cxnId="{E3110046-B6A2-8649-A04C-D1A002DC4A53}">
      <dgm:prSet/>
      <dgm:spPr/>
      <dgm:t>
        <a:bodyPr/>
        <a:lstStyle/>
        <a:p>
          <a:endParaRPr lang="en-US"/>
        </a:p>
      </dgm:t>
    </dgm:pt>
    <dgm:pt modelId="{8DF7FDC6-F00D-184E-966F-04969C9E9B8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Institute standard best practices for provisioning, no-downtime deployment, and monitoring/alerting</a:t>
          </a:r>
          <a:endParaRPr lang="en-US" dirty="0">
            <a:solidFill>
              <a:schemeClr val="bg1"/>
            </a:solidFill>
          </a:endParaRPr>
        </a:p>
      </dgm:t>
    </dgm:pt>
    <dgm:pt modelId="{A20FC220-4F8D-9E45-81FF-B078CFF1B138}" type="parTrans" cxnId="{1B68137C-6DA8-C944-8B8E-C56DCD0FCA53}">
      <dgm:prSet/>
      <dgm:spPr/>
      <dgm:t>
        <a:bodyPr/>
        <a:lstStyle/>
        <a:p>
          <a:endParaRPr lang="en-US"/>
        </a:p>
      </dgm:t>
    </dgm:pt>
    <dgm:pt modelId="{422A27AC-C974-224C-8243-A42C74A630FD}" type="sibTrans" cxnId="{1B68137C-6DA8-C944-8B8E-C56DCD0FCA53}">
      <dgm:prSet/>
      <dgm:spPr/>
      <dgm:t>
        <a:bodyPr/>
        <a:lstStyle/>
        <a:p>
          <a:endParaRPr lang="en-US"/>
        </a:p>
      </dgm:t>
    </dgm:pt>
    <dgm:pt modelId="{C22FC346-D395-8249-B91B-3FDC2D9E7072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Reduce Downtime MTTR and improve uptime.</a:t>
          </a:r>
          <a:endParaRPr lang="en-US" dirty="0">
            <a:solidFill>
              <a:schemeClr val="bg1"/>
            </a:solidFill>
          </a:endParaRPr>
        </a:p>
      </dgm:t>
    </dgm:pt>
    <dgm:pt modelId="{578AF8A3-8CB2-444C-8C19-7F7C76733600}" type="parTrans" cxnId="{BE3F5CA7-BC13-2646-8D55-60E21F16AF59}">
      <dgm:prSet/>
      <dgm:spPr/>
      <dgm:t>
        <a:bodyPr/>
        <a:lstStyle/>
        <a:p>
          <a:endParaRPr lang="en-US"/>
        </a:p>
      </dgm:t>
    </dgm:pt>
    <dgm:pt modelId="{AC4F9288-2430-3941-A1E0-4D0F2632AC35}" type="sibTrans" cxnId="{BE3F5CA7-BC13-2646-8D55-60E21F16AF59}">
      <dgm:prSet/>
      <dgm:spPr/>
      <dgm:t>
        <a:bodyPr/>
        <a:lstStyle/>
        <a:p>
          <a:endParaRPr lang="en-US"/>
        </a:p>
      </dgm:t>
    </dgm:pt>
    <dgm:pt modelId="{235FAA5B-B8A1-B444-83AC-CB51D1D54F99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Improve in-org supportability</a:t>
          </a:r>
          <a:endParaRPr lang="en-US" dirty="0">
            <a:solidFill>
              <a:schemeClr val="bg1"/>
            </a:solidFill>
          </a:endParaRPr>
        </a:p>
      </dgm:t>
    </dgm:pt>
    <dgm:pt modelId="{C94CDECB-1858-AA47-88F2-23DC59F7427F}" type="parTrans" cxnId="{026F31D3-490F-ED49-B8D0-C876F60DF2EC}">
      <dgm:prSet/>
      <dgm:spPr/>
      <dgm:t>
        <a:bodyPr/>
        <a:lstStyle/>
        <a:p>
          <a:endParaRPr lang="en-US"/>
        </a:p>
      </dgm:t>
    </dgm:pt>
    <dgm:pt modelId="{F2244731-01F9-F245-855F-63BDC70D6C40}" type="sibTrans" cxnId="{026F31D3-490F-ED49-B8D0-C876F60DF2EC}">
      <dgm:prSet/>
      <dgm:spPr/>
      <dgm:t>
        <a:bodyPr/>
        <a:lstStyle/>
        <a:p>
          <a:endParaRPr lang="en-US"/>
        </a:p>
      </dgm:t>
    </dgm:pt>
    <dgm:pt modelId="{D6854779-4C0E-7D4A-A7EB-D9EF578ABFAE}">
      <dgm:prSet/>
      <dgm:spPr/>
      <dgm:t>
        <a:bodyPr/>
        <a:lstStyle/>
        <a:p>
          <a:r>
            <a:rPr lang="en-US" dirty="0" smtClean="0"/>
            <a:t>Passed internal HIPAA compliance audit</a:t>
          </a:r>
          <a:endParaRPr lang="en-US" dirty="0"/>
        </a:p>
      </dgm:t>
    </dgm:pt>
    <dgm:pt modelId="{E8F51440-EDAF-8F43-AA59-D43E1B4719AA}" type="parTrans" cxnId="{8410E7C4-AE1D-F64E-A4BF-339388029081}">
      <dgm:prSet/>
      <dgm:spPr/>
      <dgm:t>
        <a:bodyPr/>
        <a:lstStyle/>
        <a:p>
          <a:endParaRPr lang="en-US"/>
        </a:p>
      </dgm:t>
    </dgm:pt>
    <dgm:pt modelId="{77FDE2A4-7E6D-7F40-B2B9-9A972BC5D2A8}" type="sibTrans" cxnId="{8410E7C4-AE1D-F64E-A4BF-339388029081}">
      <dgm:prSet/>
      <dgm:spPr/>
      <dgm:t>
        <a:bodyPr/>
        <a:lstStyle/>
        <a:p>
          <a:endParaRPr lang="en-US"/>
        </a:p>
      </dgm:t>
    </dgm:pt>
    <dgm:pt modelId="{A0E7A04A-9EAE-CF45-A25B-05F86BE54431}">
      <dgm:prSet/>
      <dgm:spPr/>
      <dgm:t>
        <a:bodyPr/>
        <a:lstStyle/>
        <a:p>
          <a:r>
            <a:rPr lang="en-US" dirty="0" smtClean="0"/>
            <a:t>Application now supported by entire DevOps organization</a:t>
          </a:r>
          <a:endParaRPr lang="en-US" dirty="0"/>
        </a:p>
      </dgm:t>
    </dgm:pt>
    <dgm:pt modelId="{0A550BA2-1D13-7147-B904-140DE8CE7D1C}" type="parTrans" cxnId="{6F47B532-7E31-F347-ADFD-98A36115D171}">
      <dgm:prSet/>
      <dgm:spPr/>
      <dgm:t>
        <a:bodyPr/>
        <a:lstStyle/>
        <a:p>
          <a:endParaRPr lang="en-US"/>
        </a:p>
      </dgm:t>
    </dgm:pt>
    <dgm:pt modelId="{3108BDC4-8EB4-2447-8018-F1C545C5C5F8}" type="sibTrans" cxnId="{6F47B532-7E31-F347-ADFD-98A36115D171}">
      <dgm:prSet/>
      <dgm:spPr/>
      <dgm:t>
        <a:bodyPr/>
        <a:lstStyle/>
        <a:p>
          <a:endParaRPr lang="en-US"/>
        </a:p>
      </dgm:t>
    </dgm:pt>
    <dgm:pt modelId="{DDC30477-14D8-C342-A2AD-54A582CCFFD7}">
      <dgm:prSet/>
      <dgm:spPr/>
      <dgm:t>
        <a:bodyPr/>
        <a:lstStyle/>
        <a:p>
          <a:r>
            <a:rPr lang="en-US" dirty="0" smtClean="0"/>
            <a:t>Stronger DevOps</a:t>
          </a:r>
          <a:endParaRPr lang="en-US" dirty="0"/>
        </a:p>
      </dgm:t>
    </dgm:pt>
    <dgm:pt modelId="{80E50656-116E-0942-8BD8-9EF617CAFBAC}" type="parTrans" cxnId="{B692F67C-986E-0847-A360-2C8EB0ADD760}">
      <dgm:prSet/>
      <dgm:spPr/>
      <dgm:t>
        <a:bodyPr/>
        <a:lstStyle/>
        <a:p>
          <a:endParaRPr lang="en-US"/>
        </a:p>
      </dgm:t>
    </dgm:pt>
    <dgm:pt modelId="{BE088E67-E8BD-894F-974D-7025144CE4D3}" type="sibTrans" cxnId="{B692F67C-986E-0847-A360-2C8EB0ADD760}">
      <dgm:prSet/>
      <dgm:spPr/>
      <dgm:t>
        <a:bodyPr/>
        <a:lstStyle/>
        <a:p>
          <a:endParaRPr lang="en-US"/>
        </a:p>
      </dgm:t>
    </dgm:pt>
    <dgm:pt modelId="{B048CA25-1C10-9348-A5EC-BD16C6E61151}" type="pres">
      <dgm:prSet presAssocID="{140EC209-3323-A14D-B70D-33DED4EDB40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B8CC3A-5A14-EC49-9DEE-119F74D72232}" type="pres">
      <dgm:prSet presAssocID="{B48DB79C-BA56-9F43-BCF4-6938CE73C94C}" presName="compositeNode" presStyleCnt="0">
        <dgm:presLayoutVars>
          <dgm:bulletEnabled val="1"/>
        </dgm:presLayoutVars>
      </dgm:prSet>
      <dgm:spPr/>
    </dgm:pt>
    <dgm:pt modelId="{2E320BEA-2B96-CC4D-86A3-1BF1A3CC764E}" type="pres">
      <dgm:prSet presAssocID="{B48DB79C-BA56-9F43-BCF4-6938CE73C94C}" presName="image" presStyleLbl="fgImgPlace1" presStyleIdx="0" presStyleCnt="4"/>
      <dgm:spPr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0C6041-D98E-0848-8FAB-9D8B2317BFA5}" type="pres">
      <dgm:prSet presAssocID="{B48DB79C-BA56-9F43-BCF4-6938CE73C94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0254-682B-E145-908A-EA83C6EE1FFF}" type="pres">
      <dgm:prSet presAssocID="{B48DB79C-BA56-9F43-BCF4-6938CE73C94C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56CD0-5B1C-F64C-8C5F-3C24FA198362}" type="pres">
      <dgm:prSet presAssocID="{7DB2BA33-552B-344F-9C3D-643308BBFA20}" presName="sibTrans" presStyleCnt="0"/>
      <dgm:spPr/>
    </dgm:pt>
    <dgm:pt modelId="{63B94DEE-FD82-FE45-AE74-AB1807739DB1}" type="pres">
      <dgm:prSet presAssocID="{082892F2-2812-E649-9691-836B2FEFD4BD}" presName="compositeNode" presStyleCnt="0">
        <dgm:presLayoutVars>
          <dgm:bulletEnabled val="1"/>
        </dgm:presLayoutVars>
      </dgm:prSet>
      <dgm:spPr/>
    </dgm:pt>
    <dgm:pt modelId="{5EE53DD4-383D-F54B-903E-793F8E9B236E}" type="pres">
      <dgm:prSet presAssocID="{082892F2-2812-E649-9691-836B2FEFD4B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BECED1-24C9-D84E-B392-993BB895C89A}" type="pres">
      <dgm:prSet presAssocID="{082892F2-2812-E649-9691-836B2FEFD4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561A-7B06-724B-A254-A774AC571128}" type="pres">
      <dgm:prSet presAssocID="{082892F2-2812-E649-9691-836B2FEFD4BD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3CE52-935D-4249-93B2-01CC9EA324E7}" type="pres">
      <dgm:prSet presAssocID="{488252D0-ED3D-A448-A5D1-E0C3499CA1D3}" presName="sibTrans" presStyleCnt="0"/>
      <dgm:spPr/>
    </dgm:pt>
    <dgm:pt modelId="{6A25CCBF-D2E2-5B4A-AB15-04CBB8D01A89}" type="pres">
      <dgm:prSet presAssocID="{F4891107-6BC6-844D-B507-086B92DC2B74}" presName="compositeNode" presStyleCnt="0">
        <dgm:presLayoutVars>
          <dgm:bulletEnabled val="1"/>
        </dgm:presLayoutVars>
      </dgm:prSet>
      <dgm:spPr/>
    </dgm:pt>
    <dgm:pt modelId="{61E9A541-C28E-F447-BB55-634FD15FE51C}" type="pres">
      <dgm:prSet presAssocID="{F4891107-6BC6-844D-B507-086B92DC2B74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475FE2-FAEC-D54B-AD51-F00ABD3237BA}" type="pres">
      <dgm:prSet presAssocID="{F4891107-6BC6-844D-B507-086B92DC2B7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2189-3FC6-DB44-9188-2FA899913041}" type="pres">
      <dgm:prSet presAssocID="{F4891107-6BC6-844D-B507-086B92DC2B7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E996-5DC1-5744-ABCA-4A8761D0F38C}" type="pres">
      <dgm:prSet presAssocID="{7C57ADD4-0E7D-924A-9D58-000D7EB8B11F}" presName="sibTrans" presStyleCnt="0"/>
      <dgm:spPr/>
    </dgm:pt>
    <dgm:pt modelId="{F4F523C0-D3D9-6E49-B19B-4637890A608E}" type="pres">
      <dgm:prSet presAssocID="{91437957-1F63-3B4C-A48F-AA23A8C46A90}" presName="compositeNode" presStyleCnt="0">
        <dgm:presLayoutVars>
          <dgm:bulletEnabled val="1"/>
        </dgm:presLayoutVars>
      </dgm:prSet>
      <dgm:spPr/>
    </dgm:pt>
    <dgm:pt modelId="{345400C9-F52E-0947-80E3-078864D25296}" type="pres">
      <dgm:prSet presAssocID="{91437957-1F63-3B4C-A48F-AA23A8C46A90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D39E13-E1E6-DF41-8EB4-24BB3BD374EC}" type="pres">
      <dgm:prSet presAssocID="{91437957-1F63-3B4C-A48F-AA23A8C46A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B9B4-132B-6C40-9AA0-CF759A9677B7}" type="pres">
      <dgm:prSet presAssocID="{91437957-1F63-3B4C-A48F-AA23A8C46A9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A40E3D-44F5-3E46-B1EA-1029ABB62974}" type="presOf" srcId="{1107AE40-2757-FC41-A5ED-A31D6F8D8AB9}" destId="{EC0C6041-D98E-0848-8FAB-9D8B2317BFA5}" srcOrd="0" destOrd="0" presId="urn:microsoft.com/office/officeart/2005/8/layout/hList2"/>
    <dgm:cxn modelId="{6F47B532-7E31-F347-ADFD-98A36115D171}" srcId="{91437957-1F63-3B4C-A48F-AA23A8C46A90}" destId="{A0E7A04A-9EAE-CF45-A25B-05F86BE54431}" srcOrd="3" destOrd="0" parTransId="{0A550BA2-1D13-7147-B904-140DE8CE7D1C}" sibTransId="{3108BDC4-8EB4-2447-8018-F1C545C5C5F8}"/>
    <dgm:cxn modelId="{9B5117D7-9AE6-8A43-B51E-E905F974F5E8}" type="presOf" srcId="{AEEBBFB6-5F4F-A441-B24E-06EE4F5388DD}" destId="{B4D39E13-E1E6-DF41-8EB4-24BB3BD374EC}" srcOrd="0" destOrd="2" presId="urn:microsoft.com/office/officeart/2005/8/layout/hList2"/>
    <dgm:cxn modelId="{C471D8A4-D105-9445-96DF-1DA1E4AE944E}" srcId="{F4891107-6BC6-844D-B507-086B92DC2B74}" destId="{07AB2616-7BA1-5F4B-B1F6-2031A899FA16}" srcOrd="3" destOrd="0" parTransId="{D0995BB8-770C-1048-842C-33F66AB1FEE1}" sibTransId="{8C148CDA-4E68-C44E-BB1B-079438796B8A}"/>
    <dgm:cxn modelId="{86AE00E4-C7E0-7349-B33B-FEFDD5DD433E}" type="presOf" srcId="{8DF7FDC6-F00D-184E-966F-04969C9E9B8D}" destId="{FBBECED1-24C9-D84E-B392-993BB895C89A}" srcOrd="0" destOrd="1" presId="urn:microsoft.com/office/officeart/2005/8/layout/hList2"/>
    <dgm:cxn modelId="{BC374988-9B14-DF45-942E-4446BD9831EC}" type="presOf" srcId="{483B7D73-DCBA-BB46-8352-0316E4BE12E0}" destId="{13475FE2-FAEC-D54B-AD51-F00ABD3237BA}" srcOrd="0" destOrd="1" presId="urn:microsoft.com/office/officeart/2005/8/layout/hList2"/>
    <dgm:cxn modelId="{0B8D1E00-BDAB-E240-B8F1-0973B27837BD}" srcId="{F4891107-6BC6-844D-B507-086B92DC2B74}" destId="{A79765E9-8543-C745-8187-88BA1CF14750}" srcOrd="0" destOrd="0" parTransId="{62DE12A7-00A3-AE41-9A7A-59F73CA9CF9F}" sibTransId="{492AE00F-0B14-8945-81DB-5F25B81B0BE5}"/>
    <dgm:cxn modelId="{ADA35756-5D52-3A40-875C-75CDA32810EA}" srcId="{140EC209-3323-A14D-B70D-33DED4EDB40C}" destId="{082892F2-2812-E649-9691-836B2FEFD4BD}" srcOrd="1" destOrd="0" parTransId="{F5B212BF-AEC3-2D4C-A41D-CD1108ADEAE9}" sibTransId="{488252D0-ED3D-A448-A5D1-E0C3499CA1D3}"/>
    <dgm:cxn modelId="{49F94D18-5ACC-BA44-8516-A5C09E7525FC}" type="presOf" srcId="{BFEFA13F-CBEB-1942-BE21-7832A89D1854}" destId="{13475FE2-FAEC-D54B-AD51-F00ABD3237BA}" srcOrd="0" destOrd="2" presId="urn:microsoft.com/office/officeart/2005/8/layout/hList2"/>
    <dgm:cxn modelId="{1701BCF5-EFE2-804A-A2C0-28A3298C488A}" type="presOf" srcId="{07AB2616-7BA1-5F4B-B1F6-2031A899FA16}" destId="{13475FE2-FAEC-D54B-AD51-F00ABD3237BA}" srcOrd="0" destOrd="3" presId="urn:microsoft.com/office/officeart/2005/8/layout/hList2"/>
    <dgm:cxn modelId="{E3110046-B6A2-8649-A04C-D1A002DC4A53}" srcId="{F4891107-6BC6-844D-B507-086B92DC2B74}" destId="{26BBE660-C350-1940-8E91-DF33B55EAD4A}" srcOrd="4" destOrd="0" parTransId="{741FF468-05FE-784F-BEAA-0EA4515F8A4C}" sibTransId="{B14CADC4-64CF-4149-BFA2-AAE7B2DD4329}"/>
    <dgm:cxn modelId="{7FF34D24-4840-5245-948C-F4E352315DC6}" type="presOf" srcId="{235FAA5B-B8A1-B444-83AC-CB51D1D54F99}" destId="{FBBECED1-24C9-D84E-B392-993BB895C89A}" srcOrd="0" destOrd="3" presId="urn:microsoft.com/office/officeart/2005/8/layout/hList2"/>
    <dgm:cxn modelId="{8410E7C4-AE1D-F64E-A4BF-339388029081}" srcId="{91437957-1F63-3B4C-A48F-AA23A8C46A90}" destId="{D6854779-4C0E-7D4A-A7EB-D9EF578ABFAE}" srcOrd="1" destOrd="0" parTransId="{E8F51440-EDAF-8F43-AA59-D43E1B4719AA}" sibTransId="{77FDE2A4-7E6D-7F40-B2B9-9A972BC5D2A8}"/>
    <dgm:cxn modelId="{F66BB3A4-7097-7F4D-91F3-A723013453A8}" type="presOf" srcId="{D6854779-4C0E-7D4A-A7EB-D9EF578ABFAE}" destId="{B4D39E13-E1E6-DF41-8EB4-24BB3BD374EC}" srcOrd="0" destOrd="1" presId="urn:microsoft.com/office/officeart/2005/8/layout/hList2"/>
    <dgm:cxn modelId="{03994A24-75DE-E149-842E-556AEE4E4348}" type="presOf" srcId="{DF552695-5DFA-FD4A-8A89-9F29E6DA0716}" destId="{FBBECED1-24C9-D84E-B392-993BB895C89A}" srcOrd="0" destOrd="0" presId="urn:microsoft.com/office/officeart/2005/8/layout/hList2"/>
    <dgm:cxn modelId="{0AEF01A8-F664-3147-AFA5-B885225F716F}" type="presOf" srcId="{F4891107-6BC6-844D-B507-086B92DC2B74}" destId="{F4962189-3FC6-DB44-9188-2FA899913041}" srcOrd="0" destOrd="0" presId="urn:microsoft.com/office/officeart/2005/8/layout/hList2"/>
    <dgm:cxn modelId="{01D24BDF-E6B4-8D41-B969-EE25D3E36216}" type="presOf" srcId="{9507420B-47B0-3142-BFF6-65E9FE9453C8}" destId="{B4D39E13-E1E6-DF41-8EB4-24BB3BD374EC}" srcOrd="0" destOrd="5" presId="urn:microsoft.com/office/officeart/2005/8/layout/hList2"/>
    <dgm:cxn modelId="{0CE4E246-E9A0-854A-95AC-11AE09B74444}" type="presOf" srcId="{082892F2-2812-E649-9691-836B2FEFD4BD}" destId="{3E4D561A-7B06-724B-A254-A774AC571128}" srcOrd="0" destOrd="0" presId="urn:microsoft.com/office/officeart/2005/8/layout/hList2"/>
    <dgm:cxn modelId="{1949F492-3F89-274E-9953-59A51A8F22AC}" type="presOf" srcId="{C22FC346-D395-8249-B91B-3FDC2D9E7072}" destId="{FBBECED1-24C9-D84E-B392-993BB895C89A}" srcOrd="0" destOrd="2" presId="urn:microsoft.com/office/officeart/2005/8/layout/hList2"/>
    <dgm:cxn modelId="{07D19453-561A-3347-9CE7-DCD3E56DDF1D}" type="presOf" srcId="{DDC30477-14D8-C342-A2AD-54A582CCFFD7}" destId="{B4D39E13-E1E6-DF41-8EB4-24BB3BD374EC}" srcOrd="0" destOrd="4" presId="urn:microsoft.com/office/officeart/2005/8/layout/hList2"/>
    <dgm:cxn modelId="{08AA68BF-F3C5-5346-9DB6-4F7890674330}" srcId="{F4891107-6BC6-844D-B507-086B92DC2B74}" destId="{BFEFA13F-CBEB-1942-BE21-7832A89D1854}" srcOrd="2" destOrd="0" parTransId="{5657231F-F086-0A40-93F3-9C15F3A855A7}" sibTransId="{FA75F2FD-5318-554C-959E-CD61C08D7ED9}"/>
    <dgm:cxn modelId="{0A497C97-A0F8-7948-A4C7-41A68417EB95}" type="presOf" srcId="{A0E7A04A-9EAE-CF45-A25B-05F86BE54431}" destId="{B4D39E13-E1E6-DF41-8EB4-24BB3BD374EC}" srcOrd="0" destOrd="3" presId="urn:microsoft.com/office/officeart/2005/8/layout/hList2"/>
    <dgm:cxn modelId="{F47FDD8E-5757-904F-B858-6390530C7BEE}" type="presOf" srcId="{B48DB79C-BA56-9F43-BCF4-6938CE73C94C}" destId="{FE3D0254-682B-E145-908A-EA83C6EE1FFF}" srcOrd="0" destOrd="0" presId="urn:microsoft.com/office/officeart/2005/8/layout/hList2"/>
    <dgm:cxn modelId="{2F7EB0E6-97BA-0240-A7CE-D2A20E839459}" type="presOf" srcId="{26BBE660-C350-1940-8E91-DF33B55EAD4A}" destId="{13475FE2-FAEC-D54B-AD51-F00ABD3237BA}" srcOrd="0" destOrd="4" presId="urn:microsoft.com/office/officeart/2005/8/layout/hList2"/>
    <dgm:cxn modelId="{0D2BE13C-EDC8-8B4E-ABE5-84FEE7A22B8B}" srcId="{140EC209-3323-A14D-B70D-33DED4EDB40C}" destId="{F4891107-6BC6-844D-B507-086B92DC2B74}" srcOrd="2" destOrd="0" parTransId="{F468A34E-8C1B-A948-A66D-78B38046BBDC}" sibTransId="{7C57ADD4-0E7D-924A-9D58-000D7EB8B11F}"/>
    <dgm:cxn modelId="{5712656F-47B9-8E4E-9B52-0653895FDF59}" type="presOf" srcId="{BAE6B569-EA6D-CE42-A66E-841175944B9A}" destId="{B4D39E13-E1E6-DF41-8EB4-24BB3BD374EC}" srcOrd="0" destOrd="0" presId="urn:microsoft.com/office/officeart/2005/8/layout/hList2"/>
    <dgm:cxn modelId="{B692F67C-986E-0847-A360-2C8EB0ADD760}" srcId="{91437957-1F63-3B4C-A48F-AA23A8C46A90}" destId="{DDC30477-14D8-C342-A2AD-54A582CCFFD7}" srcOrd="4" destOrd="0" parTransId="{80E50656-116E-0942-8BD8-9EF617CAFBAC}" sibTransId="{BE088E67-E8BD-894F-974D-7025144CE4D3}"/>
    <dgm:cxn modelId="{0179A76B-18F6-4344-9DB6-3ADA8E7F8E3F}" srcId="{140EC209-3323-A14D-B70D-33DED4EDB40C}" destId="{91437957-1F63-3B4C-A48F-AA23A8C46A90}" srcOrd="3" destOrd="0" parTransId="{F1AD19C6-1523-B341-945A-20903549AE80}" sibTransId="{56C05048-4D69-8C4D-8D41-7205180A9318}"/>
    <dgm:cxn modelId="{39F0567F-F5D8-5F40-85DB-AECD9579B342}" srcId="{91437957-1F63-3B4C-A48F-AA23A8C46A90}" destId="{BAE6B569-EA6D-CE42-A66E-841175944B9A}" srcOrd="0" destOrd="0" parTransId="{43546F80-7B69-7145-BE09-FEBC622B9728}" sibTransId="{2CB8BAC7-3D8A-8C4D-A64A-2E2D0643BDC6}"/>
    <dgm:cxn modelId="{68BA5441-5736-F84E-BF1E-6C081AD8EBC8}" srcId="{91437957-1F63-3B4C-A48F-AA23A8C46A90}" destId="{9507420B-47B0-3142-BFF6-65E9FE9453C8}" srcOrd="5" destOrd="0" parTransId="{C9EBD682-3830-6B47-A8D2-4DF407D2215D}" sibTransId="{6F9CB871-F703-0546-8C17-57DA05A21B5B}"/>
    <dgm:cxn modelId="{7E294F07-8D8B-7D41-A481-4A5585CBB3EC}" srcId="{140EC209-3323-A14D-B70D-33DED4EDB40C}" destId="{B48DB79C-BA56-9F43-BCF4-6938CE73C94C}" srcOrd="0" destOrd="0" parTransId="{B2BCF8BE-1F71-774F-99EB-F1E4A01AA919}" sibTransId="{7DB2BA33-552B-344F-9C3D-643308BBFA20}"/>
    <dgm:cxn modelId="{566B00CE-3106-2D4C-A91A-1ACB07CBFCE1}" srcId="{F4891107-6BC6-844D-B507-086B92DC2B74}" destId="{483B7D73-DCBA-BB46-8352-0316E4BE12E0}" srcOrd="1" destOrd="0" parTransId="{40B099F3-7738-C34A-A078-7455DA8C707F}" sibTransId="{2626431E-0CB0-1E47-AFFD-EE876E62D834}"/>
    <dgm:cxn modelId="{1B68137C-6DA8-C944-8B8E-C56DCD0FCA53}" srcId="{082892F2-2812-E649-9691-836B2FEFD4BD}" destId="{8DF7FDC6-F00D-184E-966F-04969C9E9B8D}" srcOrd="1" destOrd="0" parTransId="{A20FC220-4F8D-9E45-81FF-B078CFF1B138}" sibTransId="{422A27AC-C974-224C-8243-A42C74A630FD}"/>
    <dgm:cxn modelId="{85F3C950-A645-494E-A1EB-F2796AEDADDE}" type="presOf" srcId="{A79765E9-8543-C745-8187-88BA1CF14750}" destId="{13475FE2-FAEC-D54B-AD51-F00ABD3237BA}" srcOrd="0" destOrd="0" presId="urn:microsoft.com/office/officeart/2005/8/layout/hList2"/>
    <dgm:cxn modelId="{667CC732-8EA9-D141-9459-8CEEA8670340}" type="presOf" srcId="{140EC209-3323-A14D-B70D-33DED4EDB40C}" destId="{B048CA25-1C10-9348-A5EC-BD16C6E61151}" srcOrd="0" destOrd="0" presId="urn:microsoft.com/office/officeart/2005/8/layout/hList2"/>
    <dgm:cxn modelId="{6E64C211-7EC4-CF48-A0C2-D9039162FD63}" srcId="{91437957-1F63-3B4C-A48F-AA23A8C46A90}" destId="{AEEBBFB6-5F4F-A441-B24E-06EE4F5388DD}" srcOrd="2" destOrd="0" parTransId="{DF38622E-C17C-7B46-A473-6AB83C14FDE1}" sibTransId="{5C032E5E-5ACA-A949-A2B6-FA42C6693F7D}"/>
    <dgm:cxn modelId="{AF34EB19-2D00-5345-9432-42CCB7AA0109}" type="presOf" srcId="{91437957-1F63-3B4C-A48F-AA23A8C46A90}" destId="{37B0B9B4-132B-6C40-9AA0-CF759A9677B7}" srcOrd="0" destOrd="0" presId="urn:microsoft.com/office/officeart/2005/8/layout/hList2"/>
    <dgm:cxn modelId="{31125CAB-30AE-B146-AF5B-91D334D54891}" srcId="{082892F2-2812-E649-9691-836B2FEFD4BD}" destId="{DF552695-5DFA-FD4A-8A89-9F29E6DA0716}" srcOrd="0" destOrd="0" parTransId="{12FE1109-6444-D240-9D6D-FD23EF2E685F}" sibTransId="{65E24775-38AF-6244-95B0-1E59800349A6}"/>
    <dgm:cxn modelId="{BE3F5CA7-BC13-2646-8D55-60E21F16AF59}" srcId="{082892F2-2812-E649-9691-836B2FEFD4BD}" destId="{C22FC346-D395-8249-B91B-3FDC2D9E7072}" srcOrd="2" destOrd="0" parTransId="{578AF8A3-8CB2-444C-8C19-7F7C76733600}" sibTransId="{AC4F9288-2430-3941-A1E0-4D0F2632AC35}"/>
    <dgm:cxn modelId="{232B1113-CDD1-A44D-899C-4C49CEA8D1E0}" srcId="{B48DB79C-BA56-9F43-BCF4-6938CE73C94C}" destId="{1107AE40-2757-FC41-A5ED-A31D6F8D8AB9}" srcOrd="0" destOrd="0" parTransId="{2962F10F-FB6A-BD4F-84A3-B663A9DAB8BD}" sibTransId="{CC41823A-C148-0E4A-9D2B-6835A2CF84C7}"/>
    <dgm:cxn modelId="{026F31D3-490F-ED49-B8D0-C876F60DF2EC}" srcId="{082892F2-2812-E649-9691-836B2FEFD4BD}" destId="{235FAA5B-B8A1-B444-83AC-CB51D1D54F99}" srcOrd="3" destOrd="0" parTransId="{C94CDECB-1858-AA47-88F2-23DC59F7427F}" sibTransId="{F2244731-01F9-F245-855F-63BDC70D6C40}"/>
    <dgm:cxn modelId="{3BF8A8B5-6232-F542-8452-DE21B063DD9E}" type="presParOf" srcId="{B048CA25-1C10-9348-A5EC-BD16C6E61151}" destId="{34B8CC3A-5A14-EC49-9DEE-119F74D72232}" srcOrd="0" destOrd="0" presId="urn:microsoft.com/office/officeart/2005/8/layout/hList2"/>
    <dgm:cxn modelId="{7839BAB4-A684-ED4D-9471-E51D766C2CD5}" type="presParOf" srcId="{34B8CC3A-5A14-EC49-9DEE-119F74D72232}" destId="{2E320BEA-2B96-CC4D-86A3-1BF1A3CC764E}" srcOrd="0" destOrd="0" presId="urn:microsoft.com/office/officeart/2005/8/layout/hList2"/>
    <dgm:cxn modelId="{023A0266-CCCD-4B41-B95A-2A482ADB7139}" type="presParOf" srcId="{34B8CC3A-5A14-EC49-9DEE-119F74D72232}" destId="{EC0C6041-D98E-0848-8FAB-9D8B2317BFA5}" srcOrd="1" destOrd="0" presId="urn:microsoft.com/office/officeart/2005/8/layout/hList2"/>
    <dgm:cxn modelId="{2DEA94D4-1B4E-C74E-912E-A6354D5737AE}" type="presParOf" srcId="{34B8CC3A-5A14-EC49-9DEE-119F74D72232}" destId="{FE3D0254-682B-E145-908A-EA83C6EE1FFF}" srcOrd="2" destOrd="0" presId="urn:microsoft.com/office/officeart/2005/8/layout/hList2"/>
    <dgm:cxn modelId="{8472E752-8CDF-3447-AF08-F17F7D1E29F7}" type="presParOf" srcId="{B048CA25-1C10-9348-A5EC-BD16C6E61151}" destId="{BD056CD0-5B1C-F64C-8C5F-3C24FA198362}" srcOrd="1" destOrd="0" presId="urn:microsoft.com/office/officeart/2005/8/layout/hList2"/>
    <dgm:cxn modelId="{3D8AF2CA-8995-C440-8DCA-E154807DF5AE}" type="presParOf" srcId="{B048CA25-1C10-9348-A5EC-BD16C6E61151}" destId="{63B94DEE-FD82-FE45-AE74-AB1807739DB1}" srcOrd="2" destOrd="0" presId="urn:microsoft.com/office/officeart/2005/8/layout/hList2"/>
    <dgm:cxn modelId="{9AD02296-D48B-4B4A-A5B0-7FFD396D5AC8}" type="presParOf" srcId="{63B94DEE-FD82-FE45-AE74-AB1807739DB1}" destId="{5EE53DD4-383D-F54B-903E-793F8E9B236E}" srcOrd="0" destOrd="0" presId="urn:microsoft.com/office/officeart/2005/8/layout/hList2"/>
    <dgm:cxn modelId="{36A65327-9012-EF42-9218-A5F353B7573F}" type="presParOf" srcId="{63B94DEE-FD82-FE45-AE74-AB1807739DB1}" destId="{FBBECED1-24C9-D84E-B392-993BB895C89A}" srcOrd="1" destOrd="0" presId="urn:microsoft.com/office/officeart/2005/8/layout/hList2"/>
    <dgm:cxn modelId="{B60A454D-7E66-2C4F-B336-D1A540477885}" type="presParOf" srcId="{63B94DEE-FD82-FE45-AE74-AB1807739DB1}" destId="{3E4D561A-7B06-724B-A254-A774AC571128}" srcOrd="2" destOrd="0" presId="urn:microsoft.com/office/officeart/2005/8/layout/hList2"/>
    <dgm:cxn modelId="{8E000F30-0FD8-8D4B-9600-C1F99E773ADD}" type="presParOf" srcId="{B048CA25-1C10-9348-A5EC-BD16C6E61151}" destId="{CDC3CE52-935D-4249-93B2-01CC9EA324E7}" srcOrd="3" destOrd="0" presId="urn:microsoft.com/office/officeart/2005/8/layout/hList2"/>
    <dgm:cxn modelId="{06806EDE-A291-474E-9AA9-E0A84677BF76}" type="presParOf" srcId="{B048CA25-1C10-9348-A5EC-BD16C6E61151}" destId="{6A25CCBF-D2E2-5B4A-AB15-04CBB8D01A89}" srcOrd="4" destOrd="0" presId="urn:microsoft.com/office/officeart/2005/8/layout/hList2"/>
    <dgm:cxn modelId="{284B6911-D30E-3349-AC94-9A128944C241}" type="presParOf" srcId="{6A25CCBF-D2E2-5B4A-AB15-04CBB8D01A89}" destId="{61E9A541-C28E-F447-BB55-634FD15FE51C}" srcOrd="0" destOrd="0" presId="urn:microsoft.com/office/officeart/2005/8/layout/hList2"/>
    <dgm:cxn modelId="{D9FB9DDA-AC38-2A42-A02A-51CF3ACECED8}" type="presParOf" srcId="{6A25CCBF-D2E2-5B4A-AB15-04CBB8D01A89}" destId="{13475FE2-FAEC-D54B-AD51-F00ABD3237BA}" srcOrd="1" destOrd="0" presId="urn:microsoft.com/office/officeart/2005/8/layout/hList2"/>
    <dgm:cxn modelId="{760E864A-8739-FA48-B68B-BA9AA3435466}" type="presParOf" srcId="{6A25CCBF-D2E2-5B4A-AB15-04CBB8D01A89}" destId="{F4962189-3FC6-DB44-9188-2FA899913041}" srcOrd="2" destOrd="0" presId="urn:microsoft.com/office/officeart/2005/8/layout/hList2"/>
    <dgm:cxn modelId="{E722C492-DAC0-8445-89FF-08B1A38DFCDC}" type="presParOf" srcId="{B048CA25-1C10-9348-A5EC-BD16C6E61151}" destId="{F117E996-5DC1-5744-ABCA-4A8761D0F38C}" srcOrd="5" destOrd="0" presId="urn:microsoft.com/office/officeart/2005/8/layout/hList2"/>
    <dgm:cxn modelId="{F9FD33C4-F00E-F049-B225-0C4A78477B16}" type="presParOf" srcId="{B048CA25-1C10-9348-A5EC-BD16C6E61151}" destId="{F4F523C0-D3D9-6E49-B19B-4637890A608E}" srcOrd="6" destOrd="0" presId="urn:microsoft.com/office/officeart/2005/8/layout/hList2"/>
    <dgm:cxn modelId="{8CFDB7F4-6AAF-EE47-967A-B10F09C94D32}" type="presParOf" srcId="{F4F523C0-D3D9-6E49-B19B-4637890A608E}" destId="{345400C9-F52E-0947-80E3-078864D25296}" srcOrd="0" destOrd="0" presId="urn:microsoft.com/office/officeart/2005/8/layout/hList2"/>
    <dgm:cxn modelId="{7FCE0C1A-7B45-7C4F-BD40-F3279DBEC180}" type="presParOf" srcId="{F4F523C0-D3D9-6E49-B19B-4637890A608E}" destId="{B4D39E13-E1E6-DF41-8EB4-24BB3BD374EC}" srcOrd="1" destOrd="0" presId="urn:microsoft.com/office/officeart/2005/8/layout/hList2"/>
    <dgm:cxn modelId="{0EACE756-957A-3741-AE16-248DBC77C6B9}" type="presParOf" srcId="{F4F523C0-D3D9-6E49-B19B-4637890A608E}" destId="{37B0B9B4-132B-6C40-9AA0-CF759A9677B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EC209-3323-A14D-B70D-33DED4EDB40C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DB79C-BA56-9F43-BCF4-6938CE73C94C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B2BCF8BE-1F71-774F-99EB-F1E4A01AA919}" type="parTrans" cxnId="{7E294F07-8D8B-7D41-A481-4A5585CBB3EC}">
      <dgm:prSet/>
      <dgm:spPr/>
      <dgm:t>
        <a:bodyPr/>
        <a:lstStyle/>
        <a:p>
          <a:endParaRPr lang="en-US"/>
        </a:p>
      </dgm:t>
    </dgm:pt>
    <dgm:pt modelId="{7DB2BA33-552B-344F-9C3D-643308BBFA20}" type="sibTrans" cxnId="{7E294F07-8D8B-7D41-A481-4A5585CBB3EC}">
      <dgm:prSet/>
      <dgm:spPr/>
      <dgm:t>
        <a:bodyPr/>
        <a:lstStyle/>
        <a:p>
          <a:endParaRPr lang="en-US"/>
        </a:p>
      </dgm:t>
    </dgm:pt>
    <dgm:pt modelId="{B01EEDF5-5F0C-B045-BD5A-DD4FCEB59894}">
      <dgm:prSet phldrT="[Text]"/>
      <dgm:spPr/>
      <dgm:t>
        <a:bodyPr/>
        <a:lstStyle/>
        <a:p>
          <a:r>
            <a:rPr lang="en-US" dirty="0" smtClean="0"/>
            <a:t>Teams are disjointed.  Little communication and next to no cross functional or cross product team collaboration.  The DevOps team was seen as a burden/blocker</a:t>
          </a:r>
          <a:endParaRPr lang="en-US" dirty="0"/>
        </a:p>
      </dgm:t>
    </dgm:pt>
    <dgm:pt modelId="{C95F956D-0BC9-BD4F-967E-2890423ADAD8}" type="parTrans" cxnId="{969B6575-07BF-D94E-838A-7FB79AEBFD86}">
      <dgm:prSet/>
      <dgm:spPr/>
      <dgm:t>
        <a:bodyPr/>
        <a:lstStyle/>
        <a:p>
          <a:endParaRPr lang="en-US"/>
        </a:p>
      </dgm:t>
    </dgm:pt>
    <dgm:pt modelId="{310A12ED-5B45-F444-9493-0CB635DEAA3A}" type="sibTrans" cxnId="{969B6575-07BF-D94E-838A-7FB79AEBFD86}">
      <dgm:prSet/>
      <dgm:spPr/>
      <dgm:t>
        <a:bodyPr/>
        <a:lstStyle/>
        <a:p>
          <a:endParaRPr lang="en-US"/>
        </a:p>
      </dgm:t>
    </dgm:pt>
    <dgm:pt modelId="{082892F2-2812-E649-9691-836B2FEFD4BD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5B212BF-AEC3-2D4C-A41D-CD1108ADEAE9}" type="parTrans" cxnId="{ADA35756-5D52-3A40-875C-75CDA32810EA}">
      <dgm:prSet/>
      <dgm:spPr/>
      <dgm:t>
        <a:bodyPr/>
        <a:lstStyle/>
        <a:p>
          <a:endParaRPr lang="en-US"/>
        </a:p>
      </dgm:t>
    </dgm:pt>
    <dgm:pt modelId="{488252D0-ED3D-A448-A5D1-E0C3499CA1D3}" type="sibTrans" cxnId="{ADA35756-5D52-3A40-875C-75CDA32810EA}">
      <dgm:prSet/>
      <dgm:spPr/>
      <dgm:t>
        <a:bodyPr/>
        <a:lstStyle/>
        <a:p>
          <a:endParaRPr lang="en-US"/>
        </a:p>
      </dgm:t>
    </dgm:pt>
    <dgm:pt modelId="{DF552695-5DFA-FD4A-8A89-9F29E6DA0716}">
      <dgm:prSet phldrT="[Text]"/>
      <dgm:spPr/>
      <dgm:t>
        <a:bodyPr/>
        <a:lstStyle/>
        <a:p>
          <a:r>
            <a:rPr lang="en-US" dirty="0" smtClean="0"/>
            <a:t>Convince cross functional teams between San Mateo and Nashville (HQ) to work together</a:t>
          </a:r>
          <a:endParaRPr lang="en-US" dirty="0"/>
        </a:p>
      </dgm:t>
    </dgm:pt>
    <dgm:pt modelId="{12FE1109-6444-D240-9D6D-FD23EF2E685F}" type="parTrans" cxnId="{31125CAB-30AE-B146-AF5B-91D334D54891}">
      <dgm:prSet/>
      <dgm:spPr/>
      <dgm:t>
        <a:bodyPr/>
        <a:lstStyle/>
        <a:p>
          <a:endParaRPr lang="en-US"/>
        </a:p>
      </dgm:t>
    </dgm:pt>
    <dgm:pt modelId="{65E24775-38AF-6244-95B0-1E59800349A6}" type="sibTrans" cxnId="{31125CAB-30AE-B146-AF5B-91D334D54891}">
      <dgm:prSet/>
      <dgm:spPr/>
      <dgm:t>
        <a:bodyPr/>
        <a:lstStyle/>
        <a:p>
          <a:endParaRPr lang="en-US"/>
        </a:p>
      </dgm:t>
    </dgm:pt>
    <dgm:pt modelId="{9D39F982-24AA-164C-96FE-60DE511458D1}">
      <dgm:prSet phldrT="[Text]"/>
      <dgm:spPr/>
      <dgm:t>
        <a:bodyPr/>
        <a:lstStyle/>
        <a:p>
          <a:r>
            <a:rPr lang="en-US" dirty="0" smtClean="0"/>
            <a:t>Build team relationships and a culture of learning</a:t>
          </a:r>
          <a:endParaRPr lang="en-US" dirty="0"/>
        </a:p>
      </dgm:t>
    </dgm:pt>
    <dgm:pt modelId="{A7220F80-CC66-934C-9EC1-44CDFAAAFE50}" type="parTrans" cxnId="{1B640EB0-9828-A046-9851-DCC4C517963F}">
      <dgm:prSet/>
      <dgm:spPr/>
      <dgm:t>
        <a:bodyPr/>
        <a:lstStyle/>
        <a:p>
          <a:endParaRPr lang="en-US"/>
        </a:p>
      </dgm:t>
    </dgm:pt>
    <dgm:pt modelId="{90AB6B56-2BDB-AF49-8931-22B0F96735D6}" type="sibTrans" cxnId="{1B640EB0-9828-A046-9851-DCC4C517963F}">
      <dgm:prSet/>
      <dgm:spPr/>
      <dgm:t>
        <a:bodyPr/>
        <a:lstStyle/>
        <a:p>
          <a:endParaRPr lang="en-US"/>
        </a:p>
      </dgm:t>
    </dgm:pt>
    <dgm:pt modelId="{F4891107-6BC6-844D-B507-086B92DC2B74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468A34E-8C1B-A948-A66D-78B38046BBDC}" type="parTrans" cxnId="{0D2BE13C-EDC8-8B4E-ABE5-84FEE7A22B8B}">
      <dgm:prSet/>
      <dgm:spPr/>
      <dgm:t>
        <a:bodyPr/>
        <a:lstStyle/>
        <a:p>
          <a:endParaRPr lang="en-US"/>
        </a:p>
      </dgm:t>
    </dgm:pt>
    <dgm:pt modelId="{7C57ADD4-0E7D-924A-9D58-000D7EB8B11F}" type="sibTrans" cxnId="{0D2BE13C-EDC8-8B4E-ABE5-84FEE7A22B8B}">
      <dgm:prSet/>
      <dgm:spPr/>
      <dgm:t>
        <a:bodyPr/>
        <a:lstStyle/>
        <a:p>
          <a:endParaRPr lang="en-US"/>
        </a:p>
      </dgm:t>
    </dgm:pt>
    <dgm:pt modelId="{A79765E9-8543-C745-8187-88BA1CF14750}">
      <dgm:prSet phldrT="[Text]"/>
      <dgm:spPr/>
      <dgm:t>
        <a:bodyPr/>
        <a:lstStyle/>
        <a:p>
          <a:r>
            <a:rPr lang="en-US" dirty="0" smtClean="0"/>
            <a:t>Institute cross product team round table learning sessions</a:t>
          </a:r>
          <a:endParaRPr lang="en-US" dirty="0"/>
        </a:p>
      </dgm:t>
    </dgm:pt>
    <dgm:pt modelId="{62DE12A7-00A3-AE41-9A7A-59F73CA9CF9F}" type="parTrans" cxnId="{0B8D1E00-BDAB-E240-B8F1-0973B27837BD}">
      <dgm:prSet/>
      <dgm:spPr/>
      <dgm:t>
        <a:bodyPr/>
        <a:lstStyle/>
        <a:p>
          <a:endParaRPr lang="en-US"/>
        </a:p>
      </dgm:t>
    </dgm:pt>
    <dgm:pt modelId="{492AE00F-0B14-8945-81DB-5F25B81B0BE5}" type="sibTrans" cxnId="{0B8D1E00-BDAB-E240-B8F1-0973B27837BD}">
      <dgm:prSet/>
      <dgm:spPr/>
      <dgm:t>
        <a:bodyPr/>
        <a:lstStyle/>
        <a:p>
          <a:endParaRPr lang="en-US"/>
        </a:p>
      </dgm:t>
    </dgm:pt>
    <dgm:pt modelId="{81856FA9-59A7-154E-B47B-E4F4FECB13DE}">
      <dgm:prSet phldrT="[Text]"/>
      <dgm:spPr/>
      <dgm:t>
        <a:bodyPr/>
        <a:lstStyle/>
        <a:p>
          <a:r>
            <a:rPr lang="en-US" dirty="0" smtClean="0"/>
            <a:t>Build multiple communication channels (chat, workspace, email distributions, </a:t>
          </a:r>
          <a:r>
            <a:rPr lang="en-US" dirty="0" smtClean="0"/>
            <a:t>knowledge-shares</a:t>
          </a:r>
          <a:r>
            <a:rPr lang="en-US" dirty="0" smtClean="0"/>
            <a:t>)</a:t>
          </a:r>
          <a:endParaRPr lang="en-US" dirty="0"/>
        </a:p>
      </dgm:t>
    </dgm:pt>
    <dgm:pt modelId="{F00ADEC0-F3BB-5845-A47D-6547E59E4AC7}" type="parTrans" cxnId="{082CDCDA-CDB6-9148-A554-5CEB03E993A1}">
      <dgm:prSet/>
      <dgm:spPr/>
      <dgm:t>
        <a:bodyPr/>
        <a:lstStyle/>
        <a:p>
          <a:endParaRPr lang="en-US"/>
        </a:p>
      </dgm:t>
    </dgm:pt>
    <dgm:pt modelId="{827B1F5E-81D1-874C-B0F5-F4393375ACAB}" type="sibTrans" cxnId="{082CDCDA-CDB6-9148-A554-5CEB03E993A1}">
      <dgm:prSet/>
      <dgm:spPr/>
      <dgm:t>
        <a:bodyPr/>
        <a:lstStyle/>
        <a:p>
          <a:endParaRPr lang="en-US"/>
        </a:p>
      </dgm:t>
    </dgm:pt>
    <dgm:pt modelId="{91437957-1F63-3B4C-A48F-AA23A8C46A90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1AD19C6-1523-B341-945A-20903549AE80}" type="parTrans" cxnId="{0179A76B-18F6-4344-9DB6-3ADA8E7F8E3F}">
      <dgm:prSet/>
      <dgm:spPr/>
      <dgm:t>
        <a:bodyPr/>
        <a:lstStyle/>
        <a:p>
          <a:endParaRPr lang="en-US"/>
        </a:p>
      </dgm:t>
    </dgm:pt>
    <dgm:pt modelId="{56C05048-4D69-8C4D-8D41-7205180A9318}" type="sibTrans" cxnId="{0179A76B-18F6-4344-9DB6-3ADA8E7F8E3F}">
      <dgm:prSet/>
      <dgm:spPr/>
      <dgm:t>
        <a:bodyPr/>
        <a:lstStyle/>
        <a:p>
          <a:endParaRPr lang="en-US"/>
        </a:p>
      </dgm:t>
    </dgm:pt>
    <dgm:pt modelId="{BAE6B569-EA6D-CE42-A66E-841175944B9A}">
      <dgm:prSet/>
      <dgm:spPr/>
      <dgm:t>
        <a:bodyPr/>
        <a:lstStyle/>
        <a:p>
          <a:r>
            <a:rPr lang="en-US" dirty="0" smtClean="0"/>
            <a:t>DevOps, Cloud Governance, and Cloud Security teams have formed a healthy alliance.</a:t>
          </a:r>
          <a:endParaRPr lang="en-US" dirty="0"/>
        </a:p>
      </dgm:t>
    </dgm:pt>
    <dgm:pt modelId="{43546F80-7B69-7145-BE09-FEBC622B9728}" type="parTrans" cxnId="{39F0567F-F5D8-5F40-85DB-AECD9579B342}">
      <dgm:prSet/>
      <dgm:spPr/>
      <dgm:t>
        <a:bodyPr/>
        <a:lstStyle/>
        <a:p>
          <a:endParaRPr lang="en-US"/>
        </a:p>
      </dgm:t>
    </dgm:pt>
    <dgm:pt modelId="{2CB8BAC7-3D8A-8C4D-A64A-2E2D0643BDC6}" type="sibTrans" cxnId="{39F0567F-F5D8-5F40-85DB-AECD9579B342}">
      <dgm:prSet/>
      <dgm:spPr/>
      <dgm:t>
        <a:bodyPr/>
        <a:lstStyle/>
        <a:p>
          <a:endParaRPr lang="en-US"/>
        </a:p>
      </dgm:t>
    </dgm:pt>
    <dgm:pt modelId="{E7EA9D26-C165-014B-8830-F0819CC0046A}">
      <dgm:prSet phldrT="[Text]"/>
      <dgm:spPr/>
      <dgm:t>
        <a:bodyPr/>
        <a:lstStyle/>
        <a:p>
          <a:r>
            <a:rPr lang="en-US" dirty="0" smtClean="0"/>
            <a:t>Build trust and a sense of empowerment within the organization</a:t>
          </a:r>
          <a:endParaRPr lang="en-US" dirty="0"/>
        </a:p>
      </dgm:t>
    </dgm:pt>
    <dgm:pt modelId="{102672CC-EC7A-0747-B97A-4D8B9859B7DD}" type="parTrans" cxnId="{937FDAA9-2B07-5940-AFF1-42782D3232EF}">
      <dgm:prSet/>
      <dgm:spPr/>
      <dgm:t>
        <a:bodyPr/>
        <a:lstStyle/>
        <a:p>
          <a:endParaRPr lang="en-US"/>
        </a:p>
      </dgm:t>
    </dgm:pt>
    <dgm:pt modelId="{DB9D7046-66D2-2C45-A62C-A6D2FC6E4EBA}" type="sibTrans" cxnId="{937FDAA9-2B07-5940-AFF1-42782D3232EF}">
      <dgm:prSet/>
      <dgm:spPr/>
      <dgm:t>
        <a:bodyPr/>
        <a:lstStyle/>
        <a:p>
          <a:endParaRPr lang="en-US"/>
        </a:p>
      </dgm:t>
    </dgm:pt>
    <dgm:pt modelId="{F846F2F4-5065-2C4F-90CE-D115B294C128}">
      <dgm:prSet phldrT="[Text]"/>
      <dgm:spPr/>
      <dgm:t>
        <a:bodyPr/>
        <a:lstStyle/>
        <a:p>
          <a:r>
            <a:rPr lang="en-US" dirty="0" smtClean="0"/>
            <a:t>Institute devops retrospectives sessions, office hours</a:t>
          </a:r>
          <a:endParaRPr lang="en-US" dirty="0"/>
        </a:p>
      </dgm:t>
    </dgm:pt>
    <dgm:pt modelId="{62C6297B-782F-AB4F-8583-2CEE2C02BE14}" type="parTrans" cxnId="{EBC87659-4932-F447-A759-0622E0C7124F}">
      <dgm:prSet/>
      <dgm:spPr/>
      <dgm:t>
        <a:bodyPr/>
        <a:lstStyle/>
        <a:p>
          <a:endParaRPr lang="en-US"/>
        </a:p>
      </dgm:t>
    </dgm:pt>
    <dgm:pt modelId="{C0D809DA-3D7B-A340-BF21-EF926030B176}" type="sibTrans" cxnId="{EBC87659-4932-F447-A759-0622E0C7124F}">
      <dgm:prSet/>
      <dgm:spPr/>
      <dgm:t>
        <a:bodyPr/>
        <a:lstStyle/>
        <a:p>
          <a:endParaRPr lang="en-US"/>
        </a:p>
      </dgm:t>
    </dgm:pt>
    <dgm:pt modelId="{95E87CF4-CDA9-B944-A0C5-5BCCD8B1ADB3}">
      <dgm:prSet phldrT="[Text]"/>
      <dgm:spPr/>
      <dgm:t>
        <a:bodyPr/>
        <a:lstStyle/>
        <a:p>
          <a:r>
            <a:rPr lang="en-US" dirty="0" smtClean="0"/>
            <a:t>Encourage teams to participate in backlog groomings sprint planning and standups</a:t>
          </a:r>
          <a:endParaRPr lang="en-US" dirty="0"/>
        </a:p>
      </dgm:t>
    </dgm:pt>
    <dgm:pt modelId="{179F2FE6-B3EB-5E42-B0BA-6B9671CA461B}" type="parTrans" cxnId="{0ECB4467-B237-B043-84B7-0F841D8FC63A}">
      <dgm:prSet/>
      <dgm:spPr/>
      <dgm:t>
        <a:bodyPr/>
        <a:lstStyle/>
        <a:p>
          <a:endParaRPr lang="en-US"/>
        </a:p>
      </dgm:t>
    </dgm:pt>
    <dgm:pt modelId="{40DBDD8A-041B-3E4B-9240-B1E8F32F7822}" type="sibTrans" cxnId="{0ECB4467-B237-B043-84B7-0F841D8FC63A}">
      <dgm:prSet/>
      <dgm:spPr/>
      <dgm:t>
        <a:bodyPr/>
        <a:lstStyle/>
        <a:p>
          <a:endParaRPr lang="en-US"/>
        </a:p>
      </dgm:t>
    </dgm:pt>
    <dgm:pt modelId="{0A42674D-AA8A-C44D-BDBE-5F79217764FD}">
      <dgm:prSet phldrT="[Text]"/>
      <dgm:spPr/>
      <dgm:t>
        <a:bodyPr/>
        <a:lstStyle/>
        <a:p>
          <a:endParaRPr lang="en-US" dirty="0"/>
        </a:p>
      </dgm:t>
    </dgm:pt>
    <dgm:pt modelId="{24D986D5-0219-F945-933B-3D93BCCCEC38}" type="parTrans" cxnId="{2625AC5A-2ACF-1249-A15F-C978BFDF1D93}">
      <dgm:prSet/>
      <dgm:spPr/>
      <dgm:t>
        <a:bodyPr/>
        <a:lstStyle/>
        <a:p>
          <a:endParaRPr lang="en-US"/>
        </a:p>
      </dgm:t>
    </dgm:pt>
    <dgm:pt modelId="{F720087C-E552-D440-AAA3-A09B1887A599}" type="sibTrans" cxnId="{2625AC5A-2ACF-1249-A15F-C978BFDF1D93}">
      <dgm:prSet/>
      <dgm:spPr/>
      <dgm:t>
        <a:bodyPr/>
        <a:lstStyle/>
        <a:p>
          <a:endParaRPr lang="en-US"/>
        </a:p>
      </dgm:t>
    </dgm:pt>
    <dgm:pt modelId="{04802C23-4B68-3642-BABD-3AD0BFB49CB5}">
      <dgm:prSet/>
      <dgm:spPr/>
      <dgm:t>
        <a:bodyPr/>
        <a:lstStyle/>
        <a:p>
          <a:r>
            <a:rPr lang="en-US" dirty="0" smtClean="0"/>
            <a:t>Recent informal organization survey results show a sizable improvement over previous year in collaboration, communication, motivation, and engineer operational efficiency</a:t>
          </a:r>
          <a:endParaRPr lang="en-US" dirty="0"/>
        </a:p>
      </dgm:t>
    </dgm:pt>
    <dgm:pt modelId="{632996B8-8A3D-8547-BACF-7246A1AF1952}" type="parTrans" cxnId="{DE357B55-EFAE-1040-80F7-3127EBFD9A38}">
      <dgm:prSet/>
      <dgm:spPr/>
      <dgm:t>
        <a:bodyPr/>
        <a:lstStyle/>
        <a:p>
          <a:endParaRPr lang="en-US"/>
        </a:p>
      </dgm:t>
    </dgm:pt>
    <dgm:pt modelId="{5B509BD1-3339-9849-9C09-DCC8020685AB}" type="sibTrans" cxnId="{DE357B55-EFAE-1040-80F7-3127EBFD9A38}">
      <dgm:prSet/>
      <dgm:spPr/>
      <dgm:t>
        <a:bodyPr/>
        <a:lstStyle/>
        <a:p>
          <a:endParaRPr lang="en-US"/>
        </a:p>
      </dgm:t>
    </dgm:pt>
    <dgm:pt modelId="{692CB350-D2BA-D74A-A5C3-2E04783BC717}">
      <dgm:prSet/>
      <dgm:spPr/>
      <dgm:t>
        <a:bodyPr/>
        <a:lstStyle/>
        <a:p>
          <a:r>
            <a:rPr lang="en-US" dirty="0" smtClean="0"/>
            <a:t>360 feedback was positive from ICs and upper leadership</a:t>
          </a:r>
          <a:endParaRPr lang="en-US" dirty="0"/>
        </a:p>
      </dgm:t>
    </dgm:pt>
    <dgm:pt modelId="{31961FDD-3D01-BE4A-AE52-874F3B541E13}" type="parTrans" cxnId="{9B203B50-6573-D943-B9E8-69F8BEAFA016}">
      <dgm:prSet/>
      <dgm:spPr/>
      <dgm:t>
        <a:bodyPr/>
        <a:lstStyle/>
        <a:p>
          <a:endParaRPr lang="en-US"/>
        </a:p>
      </dgm:t>
    </dgm:pt>
    <dgm:pt modelId="{3DB8BB84-E964-4647-B223-40D8BDD37FB4}" type="sibTrans" cxnId="{9B203B50-6573-D943-B9E8-69F8BEAFA016}">
      <dgm:prSet/>
      <dgm:spPr/>
      <dgm:t>
        <a:bodyPr/>
        <a:lstStyle/>
        <a:p>
          <a:endParaRPr lang="en-US"/>
        </a:p>
      </dgm:t>
    </dgm:pt>
    <dgm:pt modelId="{E80ECBCC-BC5E-0640-9DD2-579B9E34C025}">
      <dgm:prSet phldrT="[Text]"/>
      <dgm:spPr/>
      <dgm:t>
        <a:bodyPr/>
        <a:lstStyle/>
        <a:p>
          <a:r>
            <a:rPr lang="en-US" dirty="0" smtClean="0"/>
            <a:t>Coordinate team building events.</a:t>
          </a:r>
          <a:endParaRPr lang="en-US" dirty="0"/>
        </a:p>
      </dgm:t>
    </dgm:pt>
    <dgm:pt modelId="{1FE59AD9-1616-AB44-BA96-825567902546}" type="parTrans" cxnId="{86A210E0-2577-C044-98B1-C35B857CA6EC}">
      <dgm:prSet/>
      <dgm:spPr/>
      <dgm:t>
        <a:bodyPr/>
        <a:lstStyle/>
        <a:p>
          <a:endParaRPr lang="en-US"/>
        </a:p>
      </dgm:t>
    </dgm:pt>
    <dgm:pt modelId="{DB0EF97D-41A5-7C42-A6D8-8FF97EC2C2C6}" type="sibTrans" cxnId="{86A210E0-2577-C044-98B1-C35B857CA6EC}">
      <dgm:prSet/>
      <dgm:spPr/>
      <dgm:t>
        <a:bodyPr/>
        <a:lstStyle/>
        <a:p>
          <a:endParaRPr lang="en-US"/>
        </a:p>
      </dgm:t>
    </dgm:pt>
    <dgm:pt modelId="{5704E497-D36A-9440-9DAB-AC91A2964F4C}">
      <dgm:prSet/>
      <dgm:spPr/>
      <dgm:t>
        <a:bodyPr/>
        <a:lstStyle/>
        <a:p>
          <a:r>
            <a:rPr lang="en-US" dirty="0" smtClean="0"/>
            <a:t>Approached by engineers to join the team</a:t>
          </a:r>
          <a:endParaRPr lang="en-US" dirty="0"/>
        </a:p>
      </dgm:t>
    </dgm:pt>
    <dgm:pt modelId="{4FA01B28-1B2D-5D4A-82F7-D3CB6FCFEF00}" type="parTrans" cxnId="{9113E9F8-E0EE-D843-BB01-A5A88961354A}">
      <dgm:prSet/>
      <dgm:spPr/>
      <dgm:t>
        <a:bodyPr/>
        <a:lstStyle/>
        <a:p>
          <a:endParaRPr lang="en-US"/>
        </a:p>
      </dgm:t>
    </dgm:pt>
    <dgm:pt modelId="{70D0B245-1787-AB4F-938B-B686C5FA6455}" type="sibTrans" cxnId="{9113E9F8-E0EE-D843-BB01-A5A88961354A}">
      <dgm:prSet/>
      <dgm:spPr/>
      <dgm:t>
        <a:bodyPr/>
        <a:lstStyle/>
        <a:p>
          <a:endParaRPr lang="en-US"/>
        </a:p>
      </dgm:t>
    </dgm:pt>
    <dgm:pt modelId="{B048CA25-1C10-9348-A5EC-BD16C6E61151}" type="pres">
      <dgm:prSet presAssocID="{140EC209-3323-A14D-B70D-33DED4EDB40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B8CC3A-5A14-EC49-9DEE-119F74D72232}" type="pres">
      <dgm:prSet presAssocID="{B48DB79C-BA56-9F43-BCF4-6938CE73C94C}" presName="compositeNode" presStyleCnt="0">
        <dgm:presLayoutVars>
          <dgm:bulletEnabled val="1"/>
        </dgm:presLayoutVars>
      </dgm:prSet>
      <dgm:spPr/>
    </dgm:pt>
    <dgm:pt modelId="{2E320BEA-2B96-CC4D-86A3-1BF1A3CC764E}" type="pres">
      <dgm:prSet presAssocID="{B48DB79C-BA56-9F43-BCF4-6938CE73C94C}" presName="image" presStyleLbl="fgImgPlace1" presStyleIdx="0" presStyleCnt="4"/>
      <dgm:spPr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0C6041-D98E-0848-8FAB-9D8B2317BFA5}" type="pres">
      <dgm:prSet presAssocID="{B48DB79C-BA56-9F43-BCF4-6938CE73C94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0254-682B-E145-908A-EA83C6EE1FFF}" type="pres">
      <dgm:prSet presAssocID="{B48DB79C-BA56-9F43-BCF4-6938CE73C94C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56CD0-5B1C-F64C-8C5F-3C24FA198362}" type="pres">
      <dgm:prSet presAssocID="{7DB2BA33-552B-344F-9C3D-643308BBFA20}" presName="sibTrans" presStyleCnt="0"/>
      <dgm:spPr/>
    </dgm:pt>
    <dgm:pt modelId="{63B94DEE-FD82-FE45-AE74-AB1807739DB1}" type="pres">
      <dgm:prSet presAssocID="{082892F2-2812-E649-9691-836B2FEFD4BD}" presName="compositeNode" presStyleCnt="0">
        <dgm:presLayoutVars>
          <dgm:bulletEnabled val="1"/>
        </dgm:presLayoutVars>
      </dgm:prSet>
      <dgm:spPr/>
    </dgm:pt>
    <dgm:pt modelId="{5EE53DD4-383D-F54B-903E-793F8E9B236E}" type="pres">
      <dgm:prSet presAssocID="{082892F2-2812-E649-9691-836B2FEFD4B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BECED1-24C9-D84E-B392-993BB895C89A}" type="pres">
      <dgm:prSet presAssocID="{082892F2-2812-E649-9691-836B2FEFD4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561A-7B06-724B-A254-A774AC571128}" type="pres">
      <dgm:prSet presAssocID="{082892F2-2812-E649-9691-836B2FEFD4BD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3CE52-935D-4249-93B2-01CC9EA324E7}" type="pres">
      <dgm:prSet presAssocID="{488252D0-ED3D-A448-A5D1-E0C3499CA1D3}" presName="sibTrans" presStyleCnt="0"/>
      <dgm:spPr/>
    </dgm:pt>
    <dgm:pt modelId="{6A25CCBF-D2E2-5B4A-AB15-04CBB8D01A89}" type="pres">
      <dgm:prSet presAssocID="{F4891107-6BC6-844D-B507-086B92DC2B74}" presName="compositeNode" presStyleCnt="0">
        <dgm:presLayoutVars>
          <dgm:bulletEnabled val="1"/>
        </dgm:presLayoutVars>
      </dgm:prSet>
      <dgm:spPr/>
    </dgm:pt>
    <dgm:pt modelId="{61E9A541-C28E-F447-BB55-634FD15FE51C}" type="pres">
      <dgm:prSet presAssocID="{F4891107-6BC6-844D-B507-086B92DC2B74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475FE2-FAEC-D54B-AD51-F00ABD3237BA}" type="pres">
      <dgm:prSet presAssocID="{F4891107-6BC6-844D-B507-086B92DC2B7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2189-3FC6-DB44-9188-2FA899913041}" type="pres">
      <dgm:prSet presAssocID="{F4891107-6BC6-844D-B507-086B92DC2B7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E996-5DC1-5744-ABCA-4A8761D0F38C}" type="pres">
      <dgm:prSet presAssocID="{7C57ADD4-0E7D-924A-9D58-000D7EB8B11F}" presName="sibTrans" presStyleCnt="0"/>
      <dgm:spPr/>
    </dgm:pt>
    <dgm:pt modelId="{F4F523C0-D3D9-6E49-B19B-4637890A608E}" type="pres">
      <dgm:prSet presAssocID="{91437957-1F63-3B4C-A48F-AA23A8C46A90}" presName="compositeNode" presStyleCnt="0">
        <dgm:presLayoutVars>
          <dgm:bulletEnabled val="1"/>
        </dgm:presLayoutVars>
      </dgm:prSet>
      <dgm:spPr/>
    </dgm:pt>
    <dgm:pt modelId="{345400C9-F52E-0947-80E3-078864D25296}" type="pres">
      <dgm:prSet presAssocID="{91437957-1F63-3B4C-A48F-AA23A8C46A90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D39E13-E1E6-DF41-8EB4-24BB3BD374EC}" type="pres">
      <dgm:prSet presAssocID="{91437957-1F63-3B4C-A48F-AA23A8C46A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B9B4-132B-6C40-9AA0-CF759A9677B7}" type="pres">
      <dgm:prSet presAssocID="{91437957-1F63-3B4C-A48F-AA23A8C46A9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25AC5A-2ACF-1249-A15F-C978BFDF1D93}" srcId="{B48DB79C-BA56-9F43-BCF4-6938CE73C94C}" destId="{0A42674D-AA8A-C44D-BDBE-5F79217764FD}" srcOrd="1" destOrd="0" parTransId="{24D986D5-0219-F945-933B-3D93BCCCEC38}" sibTransId="{F720087C-E552-D440-AAA3-A09B1887A599}"/>
    <dgm:cxn modelId="{FEF4C39C-3A72-FA4C-B51F-460D02BD2E47}" type="presOf" srcId="{91437957-1F63-3B4C-A48F-AA23A8C46A90}" destId="{37B0B9B4-132B-6C40-9AA0-CF759A9677B7}" srcOrd="0" destOrd="0" presId="urn:microsoft.com/office/officeart/2005/8/layout/hList2"/>
    <dgm:cxn modelId="{0B8D1E00-BDAB-E240-B8F1-0973B27837BD}" srcId="{F4891107-6BC6-844D-B507-086B92DC2B74}" destId="{A79765E9-8543-C745-8187-88BA1CF14750}" srcOrd="0" destOrd="0" parTransId="{62DE12A7-00A3-AE41-9A7A-59F73CA9CF9F}" sibTransId="{492AE00F-0B14-8945-81DB-5F25B81B0BE5}"/>
    <dgm:cxn modelId="{ADA35756-5D52-3A40-875C-75CDA32810EA}" srcId="{140EC209-3323-A14D-B70D-33DED4EDB40C}" destId="{082892F2-2812-E649-9691-836B2FEFD4BD}" srcOrd="1" destOrd="0" parTransId="{F5B212BF-AEC3-2D4C-A41D-CD1108ADEAE9}" sibTransId="{488252D0-ED3D-A448-A5D1-E0C3499CA1D3}"/>
    <dgm:cxn modelId="{EBC87659-4932-F447-A759-0622E0C7124F}" srcId="{F4891107-6BC6-844D-B507-086B92DC2B74}" destId="{F846F2F4-5065-2C4F-90CE-D115B294C128}" srcOrd="2" destOrd="0" parTransId="{62C6297B-782F-AB4F-8583-2CEE2C02BE14}" sibTransId="{C0D809DA-3D7B-A340-BF21-EF926030B176}"/>
    <dgm:cxn modelId="{86A210E0-2577-C044-98B1-C35B857CA6EC}" srcId="{F4891107-6BC6-844D-B507-086B92DC2B74}" destId="{E80ECBCC-BC5E-0640-9DD2-579B9E34C025}" srcOrd="4" destOrd="0" parTransId="{1FE59AD9-1616-AB44-BA96-825567902546}" sibTransId="{DB0EF97D-41A5-7C42-A6D8-8FF97EC2C2C6}"/>
    <dgm:cxn modelId="{1B640EB0-9828-A046-9851-DCC4C517963F}" srcId="{082892F2-2812-E649-9691-836B2FEFD4BD}" destId="{9D39F982-24AA-164C-96FE-60DE511458D1}" srcOrd="1" destOrd="0" parTransId="{A7220F80-CC66-934C-9EC1-44CDFAAAFE50}" sibTransId="{90AB6B56-2BDB-AF49-8931-22B0F96735D6}"/>
    <dgm:cxn modelId="{DE357B55-EFAE-1040-80F7-3127EBFD9A38}" srcId="{91437957-1F63-3B4C-A48F-AA23A8C46A90}" destId="{04802C23-4B68-3642-BABD-3AD0BFB49CB5}" srcOrd="1" destOrd="0" parTransId="{632996B8-8A3D-8547-BACF-7246A1AF1952}" sibTransId="{5B509BD1-3339-9849-9C09-DCC8020685AB}"/>
    <dgm:cxn modelId="{E1CC5448-5A7B-4745-9E43-EA4455E5AE07}" type="presOf" srcId="{04802C23-4B68-3642-BABD-3AD0BFB49CB5}" destId="{B4D39E13-E1E6-DF41-8EB4-24BB3BD374EC}" srcOrd="0" destOrd="1" presId="urn:microsoft.com/office/officeart/2005/8/layout/hList2"/>
    <dgm:cxn modelId="{B00A5910-3678-2440-89EA-1DBE10EA289A}" type="presOf" srcId="{0A42674D-AA8A-C44D-BDBE-5F79217764FD}" destId="{EC0C6041-D98E-0848-8FAB-9D8B2317BFA5}" srcOrd="0" destOrd="1" presId="urn:microsoft.com/office/officeart/2005/8/layout/hList2"/>
    <dgm:cxn modelId="{8891AC42-6741-674E-AB7C-C3BA97CDA4AD}" type="presOf" srcId="{692CB350-D2BA-D74A-A5C3-2E04783BC717}" destId="{B4D39E13-E1E6-DF41-8EB4-24BB3BD374EC}" srcOrd="0" destOrd="2" presId="urn:microsoft.com/office/officeart/2005/8/layout/hList2"/>
    <dgm:cxn modelId="{9CB019EE-82A6-8B4B-8C27-B39821B11CC4}" type="presOf" srcId="{B01EEDF5-5F0C-B045-BD5A-DD4FCEB59894}" destId="{EC0C6041-D98E-0848-8FAB-9D8B2317BFA5}" srcOrd="0" destOrd="0" presId="urn:microsoft.com/office/officeart/2005/8/layout/hList2"/>
    <dgm:cxn modelId="{24BDA0E6-A5C1-3644-9789-A9C54A85B715}" type="presOf" srcId="{140EC209-3323-A14D-B70D-33DED4EDB40C}" destId="{B048CA25-1C10-9348-A5EC-BD16C6E61151}" srcOrd="0" destOrd="0" presId="urn:microsoft.com/office/officeart/2005/8/layout/hList2"/>
    <dgm:cxn modelId="{0D2BE13C-EDC8-8B4E-ABE5-84FEE7A22B8B}" srcId="{140EC209-3323-A14D-B70D-33DED4EDB40C}" destId="{F4891107-6BC6-844D-B507-086B92DC2B74}" srcOrd="2" destOrd="0" parTransId="{F468A34E-8C1B-A948-A66D-78B38046BBDC}" sibTransId="{7C57ADD4-0E7D-924A-9D58-000D7EB8B11F}"/>
    <dgm:cxn modelId="{A41EAE43-9718-3243-823D-A30FF8782F30}" type="presOf" srcId="{E7EA9D26-C165-014B-8830-F0819CC0046A}" destId="{FBBECED1-24C9-D84E-B392-993BB895C89A}" srcOrd="0" destOrd="2" presId="urn:microsoft.com/office/officeart/2005/8/layout/hList2"/>
    <dgm:cxn modelId="{39F0567F-F5D8-5F40-85DB-AECD9579B342}" srcId="{91437957-1F63-3B4C-A48F-AA23A8C46A90}" destId="{BAE6B569-EA6D-CE42-A66E-841175944B9A}" srcOrd="0" destOrd="0" parTransId="{43546F80-7B69-7145-BE09-FEBC622B9728}" sibTransId="{2CB8BAC7-3D8A-8C4D-A64A-2E2D0643BDC6}"/>
    <dgm:cxn modelId="{0179A76B-18F6-4344-9DB6-3ADA8E7F8E3F}" srcId="{140EC209-3323-A14D-B70D-33DED4EDB40C}" destId="{91437957-1F63-3B4C-A48F-AA23A8C46A90}" srcOrd="3" destOrd="0" parTransId="{F1AD19C6-1523-B341-945A-20903549AE80}" sibTransId="{56C05048-4D69-8C4D-8D41-7205180A9318}"/>
    <dgm:cxn modelId="{7E294F07-8D8B-7D41-A481-4A5585CBB3EC}" srcId="{140EC209-3323-A14D-B70D-33DED4EDB40C}" destId="{B48DB79C-BA56-9F43-BCF4-6938CE73C94C}" srcOrd="0" destOrd="0" parTransId="{B2BCF8BE-1F71-774F-99EB-F1E4A01AA919}" sibTransId="{7DB2BA33-552B-344F-9C3D-643308BBFA20}"/>
    <dgm:cxn modelId="{5680E8B0-35AC-C440-986E-44BF9430282C}" type="presOf" srcId="{E80ECBCC-BC5E-0640-9DD2-579B9E34C025}" destId="{13475FE2-FAEC-D54B-AD51-F00ABD3237BA}" srcOrd="0" destOrd="4" presId="urn:microsoft.com/office/officeart/2005/8/layout/hList2"/>
    <dgm:cxn modelId="{0ECB4467-B237-B043-84B7-0F841D8FC63A}" srcId="{F4891107-6BC6-844D-B507-086B92DC2B74}" destId="{95E87CF4-CDA9-B944-A0C5-5BCCD8B1ADB3}" srcOrd="3" destOrd="0" parTransId="{179F2FE6-B3EB-5E42-B0BA-6B9671CA461B}" sibTransId="{40DBDD8A-041B-3E4B-9240-B1E8F32F7822}"/>
    <dgm:cxn modelId="{DB974646-E286-5345-9654-91D0B3A84186}" type="presOf" srcId="{B48DB79C-BA56-9F43-BCF4-6938CE73C94C}" destId="{FE3D0254-682B-E145-908A-EA83C6EE1FFF}" srcOrd="0" destOrd="0" presId="urn:microsoft.com/office/officeart/2005/8/layout/hList2"/>
    <dgm:cxn modelId="{C11E34E8-4B6B-F247-A030-7C921185B208}" type="presOf" srcId="{A79765E9-8543-C745-8187-88BA1CF14750}" destId="{13475FE2-FAEC-D54B-AD51-F00ABD3237BA}" srcOrd="0" destOrd="0" presId="urn:microsoft.com/office/officeart/2005/8/layout/hList2"/>
    <dgm:cxn modelId="{082CDCDA-CDB6-9148-A554-5CEB03E993A1}" srcId="{F4891107-6BC6-844D-B507-086B92DC2B74}" destId="{81856FA9-59A7-154E-B47B-E4F4FECB13DE}" srcOrd="1" destOrd="0" parTransId="{F00ADEC0-F3BB-5845-A47D-6547E59E4AC7}" sibTransId="{827B1F5E-81D1-874C-B0F5-F4393375ACAB}"/>
    <dgm:cxn modelId="{B7568A8F-FF90-6C4C-B2DA-C38374E0CD82}" type="presOf" srcId="{95E87CF4-CDA9-B944-A0C5-5BCCD8B1ADB3}" destId="{13475FE2-FAEC-D54B-AD51-F00ABD3237BA}" srcOrd="0" destOrd="3" presId="urn:microsoft.com/office/officeart/2005/8/layout/hList2"/>
    <dgm:cxn modelId="{3B71765C-039A-3043-AEEE-68A3D235AE92}" type="presOf" srcId="{082892F2-2812-E649-9691-836B2FEFD4BD}" destId="{3E4D561A-7B06-724B-A254-A774AC571128}" srcOrd="0" destOrd="0" presId="urn:microsoft.com/office/officeart/2005/8/layout/hList2"/>
    <dgm:cxn modelId="{CC8BB648-55C4-354E-8084-DF86AF012E1A}" type="presOf" srcId="{5704E497-D36A-9440-9DAB-AC91A2964F4C}" destId="{B4D39E13-E1E6-DF41-8EB4-24BB3BD374EC}" srcOrd="0" destOrd="3" presId="urn:microsoft.com/office/officeart/2005/8/layout/hList2"/>
    <dgm:cxn modelId="{9B203B50-6573-D943-B9E8-69F8BEAFA016}" srcId="{91437957-1F63-3B4C-A48F-AA23A8C46A90}" destId="{692CB350-D2BA-D74A-A5C3-2E04783BC717}" srcOrd="2" destOrd="0" parTransId="{31961FDD-3D01-BE4A-AE52-874F3B541E13}" sibTransId="{3DB8BB84-E964-4647-B223-40D8BDD37FB4}"/>
    <dgm:cxn modelId="{937FDAA9-2B07-5940-AFF1-42782D3232EF}" srcId="{082892F2-2812-E649-9691-836B2FEFD4BD}" destId="{E7EA9D26-C165-014B-8830-F0819CC0046A}" srcOrd="2" destOrd="0" parTransId="{102672CC-EC7A-0747-B97A-4D8B9859B7DD}" sibTransId="{DB9D7046-66D2-2C45-A62C-A6D2FC6E4EBA}"/>
    <dgm:cxn modelId="{9113E9F8-E0EE-D843-BB01-A5A88961354A}" srcId="{91437957-1F63-3B4C-A48F-AA23A8C46A90}" destId="{5704E497-D36A-9440-9DAB-AC91A2964F4C}" srcOrd="3" destOrd="0" parTransId="{4FA01B28-1B2D-5D4A-82F7-D3CB6FCFEF00}" sibTransId="{70D0B245-1787-AB4F-938B-B686C5FA6455}"/>
    <dgm:cxn modelId="{484AC14A-7C18-D441-96DE-7E89D4F32BC2}" type="presOf" srcId="{F4891107-6BC6-844D-B507-086B92DC2B74}" destId="{F4962189-3FC6-DB44-9188-2FA899913041}" srcOrd="0" destOrd="0" presId="urn:microsoft.com/office/officeart/2005/8/layout/hList2"/>
    <dgm:cxn modelId="{43CC28EC-BD9D-5046-91D1-DBB1DCB3C37D}" type="presOf" srcId="{81856FA9-59A7-154E-B47B-E4F4FECB13DE}" destId="{13475FE2-FAEC-D54B-AD51-F00ABD3237BA}" srcOrd="0" destOrd="1" presId="urn:microsoft.com/office/officeart/2005/8/layout/hList2"/>
    <dgm:cxn modelId="{969B6575-07BF-D94E-838A-7FB79AEBFD86}" srcId="{B48DB79C-BA56-9F43-BCF4-6938CE73C94C}" destId="{B01EEDF5-5F0C-B045-BD5A-DD4FCEB59894}" srcOrd="0" destOrd="0" parTransId="{C95F956D-0BC9-BD4F-967E-2890423ADAD8}" sibTransId="{310A12ED-5B45-F444-9493-0CB635DEAA3A}"/>
    <dgm:cxn modelId="{31125CAB-30AE-B146-AF5B-91D334D54891}" srcId="{082892F2-2812-E649-9691-836B2FEFD4BD}" destId="{DF552695-5DFA-FD4A-8A89-9F29E6DA0716}" srcOrd="0" destOrd="0" parTransId="{12FE1109-6444-D240-9D6D-FD23EF2E685F}" sibTransId="{65E24775-38AF-6244-95B0-1E59800349A6}"/>
    <dgm:cxn modelId="{BD805BD6-4AA8-E348-A8D1-ED9E74B6F54D}" type="presOf" srcId="{BAE6B569-EA6D-CE42-A66E-841175944B9A}" destId="{B4D39E13-E1E6-DF41-8EB4-24BB3BD374EC}" srcOrd="0" destOrd="0" presId="urn:microsoft.com/office/officeart/2005/8/layout/hList2"/>
    <dgm:cxn modelId="{A0272E7A-8728-A847-8029-7F7E32BC5DA6}" type="presOf" srcId="{DF552695-5DFA-FD4A-8A89-9F29E6DA0716}" destId="{FBBECED1-24C9-D84E-B392-993BB895C89A}" srcOrd="0" destOrd="0" presId="urn:microsoft.com/office/officeart/2005/8/layout/hList2"/>
    <dgm:cxn modelId="{47ADC442-6355-A343-AECB-DEEF719D7C84}" type="presOf" srcId="{F846F2F4-5065-2C4F-90CE-D115B294C128}" destId="{13475FE2-FAEC-D54B-AD51-F00ABD3237BA}" srcOrd="0" destOrd="2" presId="urn:microsoft.com/office/officeart/2005/8/layout/hList2"/>
    <dgm:cxn modelId="{9FDF66CE-7469-784C-9F30-EF4B7CB32E6F}" type="presOf" srcId="{9D39F982-24AA-164C-96FE-60DE511458D1}" destId="{FBBECED1-24C9-D84E-B392-993BB895C89A}" srcOrd="0" destOrd="1" presId="urn:microsoft.com/office/officeart/2005/8/layout/hList2"/>
    <dgm:cxn modelId="{C8F4254B-F4BF-B942-BFDF-77EF0DF817DF}" type="presParOf" srcId="{B048CA25-1C10-9348-A5EC-BD16C6E61151}" destId="{34B8CC3A-5A14-EC49-9DEE-119F74D72232}" srcOrd="0" destOrd="0" presId="urn:microsoft.com/office/officeart/2005/8/layout/hList2"/>
    <dgm:cxn modelId="{9CA0C055-BE14-3B40-A2DB-A59292FFEE01}" type="presParOf" srcId="{34B8CC3A-5A14-EC49-9DEE-119F74D72232}" destId="{2E320BEA-2B96-CC4D-86A3-1BF1A3CC764E}" srcOrd="0" destOrd="0" presId="urn:microsoft.com/office/officeart/2005/8/layout/hList2"/>
    <dgm:cxn modelId="{D0E12976-85C3-3640-837D-66FEA930B8C9}" type="presParOf" srcId="{34B8CC3A-5A14-EC49-9DEE-119F74D72232}" destId="{EC0C6041-D98E-0848-8FAB-9D8B2317BFA5}" srcOrd="1" destOrd="0" presId="urn:microsoft.com/office/officeart/2005/8/layout/hList2"/>
    <dgm:cxn modelId="{4599FB15-36AB-6A45-BED0-CB41F06C02AC}" type="presParOf" srcId="{34B8CC3A-5A14-EC49-9DEE-119F74D72232}" destId="{FE3D0254-682B-E145-908A-EA83C6EE1FFF}" srcOrd="2" destOrd="0" presId="urn:microsoft.com/office/officeart/2005/8/layout/hList2"/>
    <dgm:cxn modelId="{0A3E4D0B-FAB5-784E-8892-82B0754AD2E5}" type="presParOf" srcId="{B048CA25-1C10-9348-A5EC-BD16C6E61151}" destId="{BD056CD0-5B1C-F64C-8C5F-3C24FA198362}" srcOrd="1" destOrd="0" presId="urn:microsoft.com/office/officeart/2005/8/layout/hList2"/>
    <dgm:cxn modelId="{75014DFF-736E-A947-BC3D-5FA67E1D10CD}" type="presParOf" srcId="{B048CA25-1C10-9348-A5EC-BD16C6E61151}" destId="{63B94DEE-FD82-FE45-AE74-AB1807739DB1}" srcOrd="2" destOrd="0" presId="urn:microsoft.com/office/officeart/2005/8/layout/hList2"/>
    <dgm:cxn modelId="{6685699E-361C-FD45-ABC1-5424151BEBEB}" type="presParOf" srcId="{63B94DEE-FD82-FE45-AE74-AB1807739DB1}" destId="{5EE53DD4-383D-F54B-903E-793F8E9B236E}" srcOrd="0" destOrd="0" presId="urn:microsoft.com/office/officeart/2005/8/layout/hList2"/>
    <dgm:cxn modelId="{2F7B2C5E-0928-CB4A-A112-14BFE1FA608D}" type="presParOf" srcId="{63B94DEE-FD82-FE45-AE74-AB1807739DB1}" destId="{FBBECED1-24C9-D84E-B392-993BB895C89A}" srcOrd="1" destOrd="0" presId="urn:microsoft.com/office/officeart/2005/8/layout/hList2"/>
    <dgm:cxn modelId="{B26AB3F3-6B5D-9E40-A569-5DC8219C3FBA}" type="presParOf" srcId="{63B94DEE-FD82-FE45-AE74-AB1807739DB1}" destId="{3E4D561A-7B06-724B-A254-A774AC571128}" srcOrd="2" destOrd="0" presId="urn:microsoft.com/office/officeart/2005/8/layout/hList2"/>
    <dgm:cxn modelId="{147FCBDD-2692-FC48-8159-D49CC68805FF}" type="presParOf" srcId="{B048CA25-1C10-9348-A5EC-BD16C6E61151}" destId="{CDC3CE52-935D-4249-93B2-01CC9EA324E7}" srcOrd="3" destOrd="0" presId="urn:microsoft.com/office/officeart/2005/8/layout/hList2"/>
    <dgm:cxn modelId="{4004CF0A-B669-B34C-9C70-39D5B458FCF8}" type="presParOf" srcId="{B048CA25-1C10-9348-A5EC-BD16C6E61151}" destId="{6A25CCBF-D2E2-5B4A-AB15-04CBB8D01A89}" srcOrd="4" destOrd="0" presId="urn:microsoft.com/office/officeart/2005/8/layout/hList2"/>
    <dgm:cxn modelId="{48ED1BEE-20E5-FE4F-9928-B1E816BB8578}" type="presParOf" srcId="{6A25CCBF-D2E2-5B4A-AB15-04CBB8D01A89}" destId="{61E9A541-C28E-F447-BB55-634FD15FE51C}" srcOrd="0" destOrd="0" presId="urn:microsoft.com/office/officeart/2005/8/layout/hList2"/>
    <dgm:cxn modelId="{D981DD90-49A6-E344-9D50-61FFF4114E2D}" type="presParOf" srcId="{6A25CCBF-D2E2-5B4A-AB15-04CBB8D01A89}" destId="{13475FE2-FAEC-D54B-AD51-F00ABD3237BA}" srcOrd="1" destOrd="0" presId="urn:microsoft.com/office/officeart/2005/8/layout/hList2"/>
    <dgm:cxn modelId="{48A51329-4954-D44D-B455-D5CF7753378D}" type="presParOf" srcId="{6A25CCBF-D2E2-5B4A-AB15-04CBB8D01A89}" destId="{F4962189-3FC6-DB44-9188-2FA899913041}" srcOrd="2" destOrd="0" presId="urn:microsoft.com/office/officeart/2005/8/layout/hList2"/>
    <dgm:cxn modelId="{37B5AD01-EF7B-A94A-B32A-15E5533F7C5C}" type="presParOf" srcId="{B048CA25-1C10-9348-A5EC-BD16C6E61151}" destId="{F117E996-5DC1-5744-ABCA-4A8761D0F38C}" srcOrd="5" destOrd="0" presId="urn:microsoft.com/office/officeart/2005/8/layout/hList2"/>
    <dgm:cxn modelId="{0305B937-1E17-9E4D-889D-239BBE5A1C7A}" type="presParOf" srcId="{B048CA25-1C10-9348-A5EC-BD16C6E61151}" destId="{F4F523C0-D3D9-6E49-B19B-4637890A608E}" srcOrd="6" destOrd="0" presId="urn:microsoft.com/office/officeart/2005/8/layout/hList2"/>
    <dgm:cxn modelId="{A7B91AA1-A3A1-5144-BB48-7B93D6F3ACFC}" type="presParOf" srcId="{F4F523C0-D3D9-6E49-B19B-4637890A608E}" destId="{345400C9-F52E-0947-80E3-078864D25296}" srcOrd="0" destOrd="0" presId="urn:microsoft.com/office/officeart/2005/8/layout/hList2"/>
    <dgm:cxn modelId="{E47100D5-0F6A-1A4C-8284-3C38F80DA06F}" type="presParOf" srcId="{F4F523C0-D3D9-6E49-B19B-4637890A608E}" destId="{B4D39E13-E1E6-DF41-8EB4-24BB3BD374EC}" srcOrd="1" destOrd="0" presId="urn:microsoft.com/office/officeart/2005/8/layout/hList2"/>
    <dgm:cxn modelId="{CB2A9A50-7D2C-7147-AF19-BB527277A48F}" type="presParOf" srcId="{F4F523C0-D3D9-6E49-B19B-4637890A608E}" destId="{37B0B9B4-132B-6C40-9AA0-CF759A9677B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EC209-3323-A14D-B70D-33DED4EDB40C}" type="doc">
      <dgm:prSet loTypeId="urn:microsoft.com/office/officeart/2005/8/layout/h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8DB79C-BA56-9F43-BCF4-6938CE73C94C}">
      <dgm:prSet phldrT="[Text]"/>
      <dgm:spPr/>
      <dgm:t>
        <a:bodyPr/>
        <a:lstStyle/>
        <a:p>
          <a:r>
            <a:rPr lang="en-US" dirty="0" smtClean="0"/>
            <a:t>Situation</a:t>
          </a:r>
          <a:endParaRPr lang="en-US" dirty="0"/>
        </a:p>
      </dgm:t>
    </dgm:pt>
    <dgm:pt modelId="{B2BCF8BE-1F71-774F-99EB-F1E4A01AA919}" type="parTrans" cxnId="{7E294F07-8D8B-7D41-A481-4A5585CBB3EC}">
      <dgm:prSet/>
      <dgm:spPr/>
      <dgm:t>
        <a:bodyPr/>
        <a:lstStyle/>
        <a:p>
          <a:endParaRPr lang="en-US"/>
        </a:p>
      </dgm:t>
    </dgm:pt>
    <dgm:pt modelId="{7DB2BA33-552B-344F-9C3D-643308BBFA20}" type="sibTrans" cxnId="{7E294F07-8D8B-7D41-A481-4A5585CBB3EC}">
      <dgm:prSet/>
      <dgm:spPr/>
      <dgm:t>
        <a:bodyPr/>
        <a:lstStyle/>
        <a:p>
          <a:endParaRPr lang="en-US"/>
        </a:p>
      </dgm:t>
    </dgm:pt>
    <dgm:pt modelId="{B01EEDF5-5F0C-B045-BD5A-DD4FCEB59894}">
      <dgm:prSet phldrT="[Text]"/>
      <dgm:spPr/>
      <dgm:t>
        <a:bodyPr/>
        <a:lstStyle/>
        <a:p>
          <a:r>
            <a:rPr lang="en-US" dirty="0" smtClean="0"/>
            <a:t>As a startup with early exploratory initiatives (initiated prior to joining the company), cloud costs were out of control.  For a single month, AWS costs topped $163K (company was not yet profitable).</a:t>
          </a:r>
          <a:endParaRPr lang="en-US" dirty="0"/>
        </a:p>
      </dgm:t>
    </dgm:pt>
    <dgm:pt modelId="{C95F956D-0BC9-BD4F-967E-2890423ADAD8}" type="parTrans" cxnId="{969B6575-07BF-D94E-838A-7FB79AEBFD86}">
      <dgm:prSet/>
      <dgm:spPr/>
      <dgm:t>
        <a:bodyPr/>
        <a:lstStyle/>
        <a:p>
          <a:endParaRPr lang="en-US"/>
        </a:p>
      </dgm:t>
    </dgm:pt>
    <dgm:pt modelId="{310A12ED-5B45-F444-9493-0CB635DEAA3A}" type="sibTrans" cxnId="{969B6575-07BF-D94E-838A-7FB79AEBFD86}">
      <dgm:prSet/>
      <dgm:spPr/>
      <dgm:t>
        <a:bodyPr/>
        <a:lstStyle/>
        <a:p>
          <a:endParaRPr lang="en-US"/>
        </a:p>
      </dgm:t>
    </dgm:pt>
    <dgm:pt modelId="{082892F2-2812-E649-9691-836B2FEFD4BD}">
      <dgm:prSet phldrT="[Text]"/>
      <dgm:spPr/>
      <dgm:t>
        <a:bodyPr/>
        <a:lstStyle/>
        <a:p>
          <a:r>
            <a:rPr lang="en-US" dirty="0" smtClean="0"/>
            <a:t>Task</a:t>
          </a:r>
          <a:endParaRPr lang="en-US" dirty="0"/>
        </a:p>
      </dgm:t>
    </dgm:pt>
    <dgm:pt modelId="{F5B212BF-AEC3-2D4C-A41D-CD1108ADEAE9}" type="parTrans" cxnId="{ADA35756-5D52-3A40-875C-75CDA32810EA}">
      <dgm:prSet/>
      <dgm:spPr/>
      <dgm:t>
        <a:bodyPr/>
        <a:lstStyle/>
        <a:p>
          <a:endParaRPr lang="en-US"/>
        </a:p>
      </dgm:t>
    </dgm:pt>
    <dgm:pt modelId="{488252D0-ED3D-A448-A5D1-E0C3499CA1D3}" type="sibTrans" cxnId="{ADA35756-5D52-3A40-875C-75CDA32810EA}">
      <dgm:prSet/>
      <dgm:spPr/>
      <dgm:t>
        <a:bodyPr/>
        <a:lstStyle/>
        <a:p>
          <a:endParaRPr lang="en-US"/>
        </a:p>
      </dgm:t>
    </dgm:pt>
    <dgm:pt modelId="{DF552695-5DFA-FD4A-8A89-9F29E6DA0716}">
      <dgm:prSet phldrT="[Text]"/>
      <dgm:spPr/>
      <dgm:t>
        <a:bodyPr/>
        <a:lstStyle/>
        <a:p>
          <a:r>
            <a:rPr lang="en-US" dirty="0" smtClean="0"/>
            <a:t>Reduce costs and improve operational efficiency without impacting overall performance and value to the customer.</a:t>
          </a:r>
          <a:endParaRPr lang="en-US" dirty="0"/>
        </a:p>
      </dgm:t>
    </dgm:pt>
    <dgm:pt modelId="{12FE1109-6444-D240-9D6D-FD23EF2E685F}" type="parTrans" cxnId="{31125CAB-30AE-B146-AF5B-91D334D54891}">
      <dgm:prSet/>
      <dgm:spPr/>
      <dgm:t>
        <a:bodyPr/>
        <a:lstStyle/>
        <a:p>
          <a:endParaRPr lang="en-US"/>
        </a:p>
      </dgm:t>
    </dgm:pt>
    <dgm:pt modelId="{65E24775-38AF-6244-95B0-1E59800349A6}" type="sibTrans" cxnId="{31125CAB-30AE-B146-AF5B-91D334D54891}">
      <dgm:prSet/>
      <dgm:spPr/>
      <dgm:t>
        <a:bodyPr/>
        <a:lstStyle/>
        <a:p>
          <a:endParaRPr lang="en-US"/>
        </a:p>
      </dgm:t>
    </dgm:pt>
    <dgm:pt modelId="{F4891107-6BC6-844D-B507-086B92DC2B74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468A34E-8C1B-A948-A66D-78B38046BBDC}" type="parTrans" cxnId="{0D2BE13C-EDC8-8B4E-ABE5-84FEE7A22B8B}">
      <dgm:prSet/>
      <dgm:spPr/>
      <dgm:t>
        <a:bodyPr/>
        <a:lstStyle/>
        <a:p>
          <a:endParaRPr lang="en-US"/>
        </a:p>
      </dgm:t>
    </dgm:pt>
    <dgm:pt modelId="{7C57ADD4-0E7D-924A-9D58-000D7EB8B11F}" type="sibTrans" cxnId="{0D2BE13C-EDC8-8B4E-ABE5-84FEE7A22B8B}">
      <dgm:prSet/>
      <dgm:spPr/>
      <dgm:t>
        <a:bodyPr/>
        <a:lstStyle/>
        <a:p>
          <a:endParaRPr lang="en-US"/>
        </a:p>
      </dgm:t>
    </dgm:pt>
    <dgm:pt modelId="{A79765E9-8543-C745-8187-88BA1CF14750}">
      <dgm:prSet phldrT="[Text]"/>
      <dgm:spPr/>
      <dgm:t>
        <a:bodyPr/>
        <a:lstStyle/>
        <a:p>
          <a:r>
            <a:rPr lang="en-US" dirty="0" smtClean="0"/>
            <a:t>Implemented nightly shutdowns</a:t>
          </a:r>
          <a:endParaRPr lang="en-US" dirty="0"/>
        </a:p>
      </dgm:t>
    </dgm:pt>
    <dgm:pt modelId="{62DE12A7-00A3-AE41-9A7A-59F73CA9CF9F}" type="parTrans" cxnId="{0B8D1E00-BDAB-E240-B8F1-0973B27837BD}">
      <dgm:prSet/>
      <dgm:spPr/>
      <dgm:t>
        <a:bodyPr/>
        <a:lstStyle/>
        <a:p>
          <a:endParaRPr lang="en-US"/>
        </a:p>
      </dgm:t>
    </dgm:pt>
    <dgm:pt modelId="{492AE00F-0B14-8945-81DB-5F25B81B0BE5}" type="sibTrans" cxnId="{0B8D1E00-BDAB-E240-B8F1-0973B27837BD}">
      <dgm:prSet/>
      <dgm:spPr/>
      <dgm:t>
        <a:bodyPr/>
        <a:lstStyle/>
        <a:p>
          <a:endParaRPr lang="en-US"/>
        </a:p>
      </dgm:t>
    </dgm:pt>
    <dgm:pt modelId="{91437957-1F63-3B4C-A48F-AA23A8C46A90}">
      <dgm:prSet/>
      <dgm:spPr/>
      <dgm:t>
        <a:bodyPr/>
        <a:lstStyle/>
        <a:p>
          <a:r>
            <a:rPr lang="en-US" dirty="0" smtClean="0"/>
            <a:t>Result</a:t>
          </a:r>
          <a:endParaRPr lang="en-US" dirty="0"/>
        </a:p>
      </dgm:t>
    </dgm:pt>
    <dgm:pt modelId="{F1AD19C6-1523-B341-945A-20903549AE80}" type="parTrans" cxnId="{0179A76B-18F6-4344-9DB6-3ADA8E7F8E3F}">
      <dgm:prSet/>
      <dgm:spPr/>
      <dgm:t>
        <a:bodyPr/>
        <a:lstStyle/>
        <a:p>
          <a:endParaRPr lang="en-US"/>
        </a:p>
      </dgm:t>
    </dgm:pt>
    <dgm:pt modelId="{56C05048-4D69-8C4D-8D41-7205180A9318}" type="sibTrans" cxnId="{0179A76B-18F6-4344-9DB6-3ADA8E7F8E3F}">
      <dgm:prSet/>
      <dgm:spPr/>
      <dgm:t>
        <a:bodyPr/>
        <a:lstStyle/>
        <a:p>
          <a:endParaRPr lang="en-US"/>
        </a:p>
      </dgm:t>
    </dgm:pt>
    <dgm:pt modelId="{BAE6B569-EA6D-CE42-A66E-841175944B9A}">
      <dgm:prSet/>
      <dgm:spPr/>
      <dgm:t>
        <a:bodyPr/>
        <a:lstStyle/>
        <a:p>
          <a:r>
            <a:rPr lang="en-US" dirty="0" smtClean="0"/>
            <a:t>Reduced spend by 55%+ in the first month.  By project end, costs were reduced to &lt;24%</a:t>
          </a:r>
          <a:endParaRPr lang="en-US" dirty="0"/>
        </a:p>
      </dgm:t>
    </dgm:pt>
    <dgm:pt modelId="{43546F80-7B69-7145-BE09-FEBC622B9728}" type="parTrans" cxnId="{39F0567F-F5D8-5F40-85DB-AECD9579B342}">
      <dgm:prSet/>
      <dgm:spPr/>
      <dgm:t>
        <a:bodyPr/>
        <a:lstStyle/>
        <a:p>
          <a:endParaRPr lang="en-US"/>
        </a:p>
      </dgm:t>
    </dgm:pt>
    <dgm:pt modelId="{2CB8BAC7-3D8A-8C4D-A64A-2E2D0643BDC6}" type="sibTrans" cxnId="{39F0567F-F5D8-5F40-85DB-AECD9579B342}">
      <dgm:prSet/>
      <dgm:spPr/>
      <dgm:t>
        <a:bodyPr/>
        <a:lstStyle/>
        <a:p>
          <a:endParaRPr lang="en-US"/>
        </a:p>
      </dgm:t>
    </dgm:pt>
    <dgm:pt modelId="{CCDA9BD4-EC00-064D-8994-A23E7D6C2066}">
      <dgm:prSet phldrT="[Text]"/>
      <dgm:spPr/>
      <dgm:t>
        <a:bodyPr/>
        <a:lstStyle/>
        <a:p>
          <a:endParaRPr lang="en-US" dirty="0"/>
        </a:p>
      </dgm:t>
    </dgm:pt>
    <dgm:pt modelId="{81F50172-22A2-4D45-B360-7278F17B8A5F}" type="parTrans" cxnId="{71E7343E-1964-BC41-B2FF-7D5B9417BAFC}">
      <dgm:prSet/>
      <dgm:spPr/>
      <dgm:t>
        <a:bodyPr/>
        <a:lstStyle/>
        <a:p>
          <a:endParaRPr lang="en-US"/>
        </a:p>
      </dgm:t>
    </dgm:pt>
    <dgm:pt modelId="{04D3A08E-D1AA-8042-86E6-53BA71A77787}" type="sibTrans" cxnId="{71E7343E-1964-BC41-B2FF-7D5B9417BAFC}">
      <dgm:prSet/>
      <dgm:spPr/>
      <dgm:t>
        <a:bodyPr/>
        <a:lstStyle/>
        <a:p>
          <a:endParaRPr lang="en-US"/>
        </a:p>
      </dgm:t>
    </dgm:pt>
    <dgm:pt modelId="{BB0B1917-0AFA-414A-A553-5BBBBB93BE05}">
      <dgm:prSet phldrT="[Text]"/>
      <dgm:spPr/>
      <dgm:t>
        <a:bodyPr/>
        <a:lstStyle/>
        <a:p>
          <a:r>
            <a:rPr lang="en-US" dirty="0" smtClean="0"/>
            <a:t>Reviewed all architecture and scaling thresholds. Identified core components and environments</a:t>
          </a:r>
          <a:endParaRPr lang="en-US" dirty="0"/>
        </a:p>
      </dgm:t>
    </dgm:pt>
    <dgm:pt modelId="{5C21107E-84D1-CC43-B6C8-2E6E21636AA7}" type="parTrans" cxnId="{A9139304-6DB6-EB47-B217-8C8514B58113}">
      <dgm:prSet/>
      <dgm:spPr/>
      <dgm:t>
        <a:bodyPr/>
        <a:lstStyle/>
        <a:p>
          <a:endParaRPr lang="en-US"/>
        </a:p>
      </dgm:t>
    </dgm:pt>
    <dgm:pt modelId="{BD32E425-0BD8-9844-95A5-7F853D16E785}" type="sibTrans" cxnId="{A9139304-6DB6-EB47-B217-8C8514B58113}">
      <dgm:prSet/>
      <dgm:spPr/>
      <dgm:t>
        <a:bodyPr/>
        <a:lstStyle/>
        <a:p>
          <a:endParaRPr lang="en-US"/>
        </a:p>
      </dgm:t>
    </dgm:pt>
    <dgm:pt modelId="{ED46A4FA-D4FB-C64B-B388-818737007FFC}">
      <dgm:prSet phldrT="[Text]"/>
      <dgm:spPr/>
      <dgm:t>
        <a:bodyPr/>
        <a:lstStyle/>
        <a:p>
          <a:r>
            <a:rPr lang="en-US" dirty="0" smtClean="0"/>
            <a:t>Rightsized all applications</a:t>
          </a:r>
          <a:endParaRPr lang="en-US" dirty="0"/>
        </a:p>
      </dgm:t>
    </dgm:pt>
    <dgm:pt modelId="{CDE37DB6-1AE8-BE40-8987-9D275AFCAD58}" type="parTrans" cxnId="{97A48DAA-DBDD-5C4F-82C4-FAD19FF5865D}">
      <dgm:prSet/>
      <dgm:spPr/>
      <dgm:t>
        <a:bodyPr/>
        <a:lstStyle/>
        <a:p>
          <a:endParaRPr lang="en-US"/>
        </a:p>
      </dgm:t>
    </dgm:pt>
    <dgm:pt modelId="{19B7E477-4A1D-DF42-A964-71E5521D6D98}" type="sibTrans" cxnId="{97A48DAA-DBDD-5C4F-82C4-FAD19FF5865D}">
      <dgm:prSet/>
      <dgm:spPr/>
      <dgm:t>
        <a:bodyPr/>
        <a:lstStyle/>
        <a:p>
          <a:endParaRPr lang="en-US"/>
        </a:p>
      </dgm:t>
    </dgm:pt>
    <dgm:pt modelId="{83E4EE4F-9B9D-E64C-8F9E-797CD51B2014}">
      <dgm:prSet phldrT="[Text]"/>
      <dgm:spPr/>
      <dgm:t>
        <a:bodyPr/>
        <a:lstStyle/>
        <a:p>
          <a:r>
            <a:rPr lang="en-US" dirty="0" smtClean="0"/>
            <a:t>Reserved over On-Demand</a:t>
          </a:r>
          <a:endParaRPr lang="en-US" dirty="0"/>
        </a:p>
      </dgm:t>
    </dgm:pt>
    <dgm:pt modelId="{3599FC48-B67A-AB4A-A0C2-A65D79398B37}" type="parTrans" cxnId="{357691A5-6DA2-B442-8387-A320256F8447}">
      <dgm:prSet/>
      <dgm:spPr/>
      <dgm:t>
        <a:bodyPr/>
        <a:lstStyle/>
        <a:p>
          <a:endParaRPr lang="en-US"/>
        </a:p>
      </dgm:t>
    </dgm:pt>
    <dgm:pt modelId="{62BC443C-1861-FA4C-89F9-195BFE8392C8}" type="sibTrans" cxnId="{357691A5-6DA2-B442-8387-A320256F8447}">
      <dgm:prSet/>
      <dgm:spPr/>
      <dgm:t>
        <a:bodyPr/>
        <a:lstStyle/>
        <a:p>
          <a:endParaRPr lang="en-US"/>
        </a:p>
      </dgm:t>
    </dgm:pt>
    <dgm:pt modelId="{42353ECF-EE07-E945-820D-3A287F3266F8}">
      <dgm:prSet phldrT="[Text]"/>
      <dgm:spPr/>
      <dgm:t>
        <a:bodyPr/>
        <a:lstStyle/>
        <a:p>
          <a:r>
            <a:rPr lang="en-US" dirty="0" smtClean="0"/>
            <a:t>Partnered with Dev to re-architect for efficiency.</a:t>
          </a:r>
          <a:endParaRPr lang="en-US" dirty="0"/>
        </a:p>
      </dgm:t>
    </dgm:pt>
    <dgm:pt modelId="{15C0BFCA-EC97-F045-BB9A-6489EB44508A}" type="parTrans" cxnId="{6436D825-06A6-3643-91A6-B5A13054EDBC}">
      <dgm:prSet/>
      <dgm:spPr/>
      <dgm:t>
        <a:bodyPr/>
        <a:lstStyle/>
        <a:p>
          <a:endParaRPr lang="en-US"/>
        </a:p>
      </dgm:t>
    </dgm:pt>
    <dgm:pt modelId="{2A706866-CD54-3E4C-BEB9-F68B3685A140}" type="sibTrans" cxnId="{6436D825-06A6-3643-91A6-B5A13054EDBC}">
      <dgm:prSet/>
      <dgm:spPr/>
      <dgm:t>
        <a:bodyPr/>
        <a:lstStyle/>
        <a:p>
          <a:endParaRPr lang="en-US"/>
        </a:p>
      </dgm:t>
    </dgm:pt>
    <dgm:pt modelId="{D5A86C62-0B7C-8949-8E55-32A616486D8A}">
      <dgm:prSet/>
      <dgm:spPr/>
      <dgm:t>
        <a:bodyPr/>
        <a:lstStyle/>
        <a:p>
          <a:r>
            <a:rPr lang="en-US" dirty="0" smtClean="0"/>
            <a:t>Reduced environment complexity</a:t>
          </a:r>
          <a:endParaRPr lang="en-US" dirty="0"/>
        </a:p>
      </dgm:t>
    </dgm:pt>
    <dgm:pt modelId="{5CD38AB6-482B-FF41-A695-54771F38F506}" type="parTrans" cxnId="{5A4E0C15-A38A-F945-9BC6-F7C3668DB831}">
      <dgm:prSet/>
      <dgm:spPr/>
      <dgm:t>
        <a:bodyPr/>
        <a:lstStyle/>
        <a:p>
          <a:endParaRPr lang="en-US"/>
        </a:p>
      </dgm:t>
    </dgm:pt>
    <dgm:pt modelId="{893F569B-6EA0-7841-9EA2-C6426465C7BB}" type="sibTrans" cxnId="{5A4E0C15-A38A-F945-9BC6-F7C3668DB831}">
      <dgm:prSet/>
      <dgm:spPr/>
      <dgm:t>
        <a:bodyPr/>
        <a:lstStyle/>
        <a:p>
          <a:endParaRPr lang="en-US"/>
        </a:p>
      </dgm:t>
    </dgm:pt>
    <dgm:pt modelId="{4C5E20F5-F63C-BD4B-A359-44097FF2ECA9}">
      <dgm:prSet/>
      <dgm:spPr/>
      <dgm:t>
        <a:bodyPr/>
        <a:lstStyle/>
        <a:p>
          <a:r>
            <a:rPr lang="en-US" dirty="0" smtClean="0"/>
            <a:t>Maximized operational support efficiency</a:t>
          </a:r>
          <a:endParaRPr lang="en-US" dirty="0"/>
        </a:p>
      </dgm:t>
    </dgm:pt>
    <dgm:pt modelId="{64F16ABB-68FB-D648-B12E-E1F729B4BC2D}" type="parTrans" cxnId="{F425F9D6-E3C0-4841-AB3D-E343142C078D}">
      <dgm:prSet/>
      <dgm:spPr/>
      <dgm:t>
        <a:bodyPr/>
        <a:lstStyle/>
        <a:p>
          <a:endParaRPr lang="en-US"/>
        </a:p>
      </dgm:t>
    </dgm:pt>
    <dgm:pt modelId="{7B60379B-DCF5-E74B-B963-DA2D43F2DD13}" type="sibTrans" cxnId="{F425F9D6-E3C0-4841-AB3D-E343142C078D}">
      <dgm:prSet/>
      <dgm:spPr/>
      <dgm:t>
        <a:bodyPr/>
        <a:lstStyle/>
        <a:p>
          <a:endParaRPr lang="en-US"/>
        </a:p>
      </dgm:t>
    </dgm:pt>
    <dgm:pt modelId="{4508925B-709F-0B46-8F70-D6F145F236F6}">
      <dgm:prSet/>
      <dgm:spPr/>
      <dgm:t>
        <a:bodyPr/>
        <a:lstStyle/>
        <a:p>
          <a:r>
            <a:rPr lang="en-US" dirty="0" smtClean="0"/>
            <a:t>Metrics showed little to no impact to end users</a:t>
          </a:r>
          <a:endParaRPr lang="en-US" dirty="0"/>
        </a:p>
      </dgm:t>
    </dgm:pt>
    <dgm:pt modelId="{895521F2-094F-7548-AF95-984C5A72A6C1}" type="parTrans" cxnId="{808F14DA-388F-2143-B314-6A771D0137FA}">
      <dgm:prSet/>
      <dgm:spPr/>
      <dgm:t>
        <a:bodyPr/>
        <a:lstStyle/>
        <a:p>
          <a:endParaRPr lang="en-US"/>
        </a:p>
      </dgm:t>
    </dgm:pt>
    <dgm:pt modelId="{15D0CBFC-6F0C-C947-B80C-E92E3E295DE9}" type="sibTrans" cxnId="{808F14DA-388F-2143-B314-6A771D0137FA}">
      <dgm:prSet/>
      <dgm:spPr/>
      <dgm:t>
        <a:bodyPr/>
        <a:lstStyle/>
        <a:p>
          <a:endParaRPr lang="en-US"/>
        </a:p>
      </dgm:t>
    </dgm:pt>
    <dgm:pt modelId="{B5341437-BDE8-4D4D-8AE2-5F983B86E580}">
      <dgm:prSet/>
      <dgm:spPr/>
      <dgm:t>
        <a:bodyPr/>
        <a:lstStyle/>
        <a:p>
          <a:endParaRPr lang="en-US" dirty="0"/>
        </a:p>
      </dgm:t>
    </dgm:pt>
    <dgm:pt modelId="{46DC708E-D59C-4647-998A-4ED6C9FF72F0}" type="parTrans" cxnId="{5B115F1A-3D63-6648-9F18-A5BE9FDEDA8D}">
      <dgm:prSet/>
      <dgm:spPr/>
      <dgm:t>
        <a:bodyPr/>
        <a:lstStyle/>
        <a:p>
          <a:endParaRPr lang="en-US"/>
        </a:p>
      </dgm:t>
    </dgm:pt>
    <dgm:pt modelId="{B3B90991-75E6-6847-970F-013E9408DCA3}" type="sibTrans" cxnId="{5B115F1A-3D63-6648-9F18-A5BE9FDEDA8D}">
      <dgm:prSet/>
      <dgm:spPr/>
      <dgm:t>
        <a:bodyPr/>
        <a:lstStyle/>
        <a:p>
          <a:endParaRPr lang="en-US"/>
        </a:p>
      </dgm:t>
    </dgm:pt>
    <dgm:pt modelId="{44CBF3AE-4F07-2945-AC5B-3478E3633B5F}">
      <dgm:prSet phldrT="[Text]"/>
      <dgm:spPr/>
      <dgm:t>
        <a:bodyPr/>
        <a:lstStyle/>
        <a:p>
          <a:r>
            <a:rPr lang="en-US" dirty="0" smtClean="0"/>
            <a:t>Improve monitoring and metrics dashboards</a:t>
          </a:r>
          <a:endParaRPr lang="en-US" dirty="0"/>
        </a:p>
      </dgm:t>
    </dgm:pt>
    <dgm:pt modelId="{8C3F1B49-24BE-5A49-B6F1-26E72BE2CF2E}" type="parTrans" cxnId="{C36D2270-E05B-6B43-BB07-5985DE9E8937}">
      <dgm:prSet/>
      <dgm:spPr/>
      <dgm:t>
        <a:bodyPr/>
        <a:lstStyle/>
        <a:p>
          <a:endParaRPr lang="en-US"/>
        </a:p>
      </dgm:t>
    </dgm:pt>
    <dgm:pt modelId="{1CD62F8F-3765-E140-AD38-BBB17FD8D59F}" type="sibTrans" cxnId="{C36D2270-E05B-6B43-BB07-5985DE9E8937}">
      <dgm:prSet/>
      <dgm:spPr/>
      <dgm:t>
        <a:bodyPr/>
        <a:lstStyle/>
        <a:p>
          <a:endParaRPr lang="en-US"/>
        </a:p>
      </dgm:t>
    </dgm:pt>
    <dgm:pt modelId="{B048CA25-1C10-9348-A5EC-BD16C6E61151}" type="pres">
      <dgm:prSet presAssocID="{140EC209-3323-A14D-B70D-33DED4EDB40C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B8CC3A-5A14-EC49-9DEE-119F74D72232}" type="pres">
      <dgm:prSet presAssocID="{B48DB79C-BA56-9F43-BCF4-6938CE73C94C}" presName="compositeNode" presStyleCnt="0">
        <dgm:presLayoutVars>
          <dgm:bulletEnabled val="1"/>
        </dgm:presLayoutVars>
      </dgm:prSet>
      <dgm:spPr/>
    </dgm:pt>
    <dgm:pt modelId="{2E320BEA-2B96-CC4D-86A3-1BF1A3CC764E}" type="pres">
      <dgm:prSet presAssocID="{B48DB79C-BA56-9F43-BCF4-6938CE73C94C}" presName="image" presStyleLbl="fgImgPlace1" presStyleIdx="0" presStyleCnt="4"/>
      <dgm:spPr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C0C6041-D98E-0848-8FAB-9D8B2317BFA5}" type="pres">
      <dgm:prSet presAssocID="{B48DB79C-BA56-9F43-BCF4-6938CE73C94C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D0254-682B-E145-908A-EA83C6EE1FFF}" type="pres">
      <dgm:prSet presAssocID="{B48DB79C-BA56-9F43-BCF4-6938CE73C94C}" presName="parentNode" presStyleLbl="revTx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56CD0-5B1C-F64C-8C5F-3C24FA198362}" type="pres">
      <dgm:prSet presAssocID="{7DB2BA33-552B-344F-9C3D-643308BBFA20}" presName="sibTrans" presStyleCnt="0"/>
      <dgm:spPr/>
    </dgm:pt>
    <dgm:pt modelId="{63B94DEE-FD82-FE45-AE74-AB1807739DB1}" type="pres">
      <dgm:prSet presAssocID="{082892F2-2812-E649-9691-836B2FEFD4BD}" presName="compositeNode" presStyleCnt="0">
        <dgm:presLayoutVars>
          <dgm:bulletEnabled val="1"/>
        </dgm:presLayoutVars>
      </dgm:prSet>
      <dgm:spPr/>
    </dgm:pt>
    <dgm:pt modelId="{5EE53DD4-383D-F54B-903E-793F8E9B236E}" type="pres">
      <dgm:prSet presAssocID="{082892F2-2812-E649-9691-836B2FEFD4BD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BECED1-24C9-D84E-B392-993BB895C89A}" type="pres">
      <dgm:prSet presAssocID="{082892F2-2812-E649-9691-836B2FEFD4BD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D561A-7B06-724B-A254-A774AC571128}" type="pres">
      <dgm:prSet presAssocID="{082892F2-2812-E649-9691-836B2FEFD4BD}" presName="parentNode" presStyleLbl="revTx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3CE52-935D-4249-93B2-01CC9EA324E7}" type="pres">
      <dgm:prSet presAssocID="{488252D0-ED3D-A448-A5D1-E0C3499CA1D3}" presName="sibTrans" presStyleCnt="0"/>
      <dgm:spPr/>
    </dgm:pt>
    <dgm:pt modelId="{6A25CCBF-D2E2-5B4A-AB15-04CBB8D01A89}" type="pres">
      <dgm:prSet presAssocID="{F4891107-6BC6-844D-B507-086B92DC2B74}" presName="compositeNode" presStyleCnt="0">
        <dgm:presLayoutVars>
          <dgm:bulletEnabled val="1"/>
        </dgm:presLayoutVars>
      </dgm:prSet>
      <dgm:spPr/>
    </dgm:pt>
    <dgm:pt modelId="{61E9A541-C28E-F447-BB55-634FD15FE51C}" type="pres">
      <dgm:prSet presAssocID="{F4891107-6BC6-844D-B507-086B92DC2B74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3475FE2-FAEC-D54B-AD51-F00ABD3237BA}" type="pres">
      <dgm:prSet presAssocID="{F4891107-6BC6-844D-B507-086B92DC2B74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62189-3FC6-DB44-9188-2FA899913041}" type="pres">
      <dgm:prSet presAssocID="{F4891107-6BC6-844D-B507-086B92DC2B74}" presName="parentNode" presStyleLbl="revTx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17E996-5DC1-5744-ABCA-4A8761D0F38C}" type="pres">
      <dgm:prSet presAssocID="{7C57ADD4-0E7D-924A-9D58-000D7EB8B11F}" presName="sibTrans" presStyleCnt="0"/>
      <dgm:spPr/>
    </dgm:pt>
    <dgm:pt modelId="{F4F523C0-D3D9-6E49-B19B-4637890A608E}" type="pres">
      <dgm:prSet presAssocID="{91437957-1F63-3B4C-A48F-AA23A8C46A90}" presName="compositeNode" presStyleCnt="0">
        <dgm:presLayoutVars>
          <dgm:bulletEnabled val="1"/>
        </dgm:presLayoutVars>
      </dgm:prSet>
      <dgm:spPr/>
    </dgm:pt>
    <dgm:pt modelId="{345400C9-F52E-0947-80E3-078864D25296}" type="pres">
      <dgm:prSet presAssocID="{91437957-1F63-3B4C-A48F-AA23A8C46A90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4D39E13-E1E6-DF41-8EB4-24BB3BD374EC}" type="pres">
      <dgm:prSet presAssocID="{91437957-1F63-3B4C-A48F-AA23A8C46A90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0B9B4-132B-6C40-9AA0-CF759A9677B7}" type="pres">
      <dgm:prSet presAssocID="{91437957-1F63-3B4C-A48F-AA23A8C46A90}" presName="parentNode" presStyleLbl="revTx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316A8D-09BC-1549-92F1-CA595007DF2C}" type="presOf" srcId="{DF552695-5DFA-FD4A-8A89-9F29E6DA0716}" destId="{FBBECED1-24C9-D84E-B392-993BB895C89A}" srcOrd="0" destOrd="0" presId="urn:microsoft.com/office/officeart/2005/8/layout/hList2"/>
    <dgm:cxn modelId="{97A48DAA-DBDD-5C4F-82C4-FAD19FF5865D}" srcId="{F4891107-6BC6-844D-B507-086B92DC2B74}" destId="{ED46A4FA-D4FB-C64B-B388-818737007FFC}" srcOrd="2" destOrd="0" parTransId="{CDE37DB6-1AE8-BE40-8987-9D275AFCAD58}" sibTransId="{19B7E477-4A1D-DF42-A964-71E5521D6D98}"/>
    <dgm:cxn modelId="{C36D2270-E05B-6B43-BB07-5985DE9E8937}" srcId="{F4891107-6BC6-844D-B507-086B92DC2B74}" destId="{44CBF3AE-4F07-2945-AC5B-3478E3633B5F}" srcOrd="5" destOrd="0" parTransId="{8C3F1B49-24BE-5A49-B6F1-26E72BE2CF2E}" sibTransId="{1CD62F8F-3765-E140-AD38-BBB17FD8D59F}"/>
    <dgm:cxn modelId="{0B8D1E00-BDAB-E240-B8F1-0973B27837BD}" srcId="{F4891107-6BC6-844D-B507-086B92DC2B74}" destId="{A79765E9-8543-C745-8187-88BA1CF14750}" srcOrd="1" destOrd="0" parTransId="{62DE12A7-00A3-AE41-9A7A-59F73CA9CF9F}" sibTransId="{492AE00F-0B14-8945-81DB-5F25B81B0BE5}"/>
    <dgm:cxn modelId="{ADA35756-5D52-3A40-875C-75CDA32810EA}" srcId="{140EC209-3323-A14D-B70D-33DED4EDB40C}" destId="{082892F2-2812-E649-9691-836B2FEFD4BD}" srcOrd="1" destOrd="0" parTransId="{F5B212BF-AEC3-2D4C-A41D-CD1108ADEAE9}" sibTransId="{488252D0-ED3D-A448-A5D1-E0C3499CA1D3}"/>
    <dgm:cxn modelId="{2EFF536A-2DCF-C444-B889-FC57E7998040}" type="presOf" srcId="{F4891107-6BC6-844D-B507-086B92DC2B74}" destId="{F4962189-3FC6-DB44-9188-2FA899913041}" srcOrd="0" destOrd="0" presId="urn:microsoft.com/office/officeart/2005/8/layout/hList2"/>
    <dgm:cxn modelId="{93D38B45-0803-424E-99F0-005119F3F036}" type="presOf" srcId="{4C5E20F5-F63C-BD4B-A359-44097FF2ECA9}" destId="{B4D39E13-E1E6-DF41-8EB4-24BB3BD374EC}" srcOrd="0" destOrd="2" presId="urn:microsoft.com/office/officeart/2005/8/layout/hList2"/>
    <dgm:cxn modelId="{589855B0-786D-674C-A710-980307AF9247}" type="presOf" srcId="{42353ECF-EE07-E945-820D-3A287F3266F8}" destId="{13475FE2-FAEC-D54B-AD51-F00ABD3237BA}" srcOrd="0" destOrd="4" presId="urn:microsoft.com/office/officeart/2005/8/layout/hList2"/>
    <dgm:cxn modelId="{CF4D2834-8326-874E-8B60-51012C7F3151}" type="presOf" srcId="{91437957-1F63-3B4C-A48F-AA23A8C46A90}" destId="{37B0B9B4-132B-6C40-9AA0-CF759A9677B7}" srcOrd="0" destOrd="0" presId="urn:microsoft.com/office/officeart/2005/8/layout/hList2"/>
    <dgm:cxn modelId="{6436D825-06A6-3643-91A6-B5A13054EDBC}" srcId="{F4891107-6BC6-844D-B507-086B92DC2B74}" destId="{42353ECF-EE07-E945-820D-3A287F3266F8}" srcOrd="4" destOrd="0" parTransId="{15C0BFCA-EC97-F045-BB9A-6489EB44508A}" sibTransId="{2A706866-CD54-3E4C-BEB9-F68B3685A140}"/>
    <dgm:cxn modelId="{B05B8DA7-34C0-2141-A406-977BC6270657}" type="presOf" srcId="{BB0B1917-0AFA-414A-A553-5BBBBB93BE05}" destId="{13475FE2-FAEC-D54B-AD51-F00ABD3237BA}" srcOrd="0" destOrd="0" presId="urn:microsoft.com/office/officeart/2005/8/layout/hList2"/>
    <dgm:cxn modelId="{5A4E0C15-A38A-F945-9BC6-F7C3668DB831}" srcId="{91437957-1F63-3B4C-A48F-AA23A8C46A90}" destId="{D5A86C62-0B7C-8949-8E55-32A616486D8A}" srcOrd="1" destOrd="0" parTransId="{5CD38AB6-482B-FF41-A695-54771F38F506}" sibTransId="{893F569B-6EA0-7841-9EA2-C6426465C7BB}"/>
    <dgm:cxn modelId="{357691A5-6DA2-B442-8387-A320256F8447}" srcId="{F4891107-6BC6-844D-B507-086B92DC2B74}" destId="{83E4EE4F-9B9D-E64C-8F9E-797CD51B2014}" srcOrd="3" destOrd="0" parTransId="{3599FC48-B67A-AB4A-A0C2-A65D79398B37}" sibTransId="{62BC443C-1861-FA4C-89F9-195BFE8392C8}"/>
    <dgm:cxn modelId="{71E7343E-1964-BC41-B2FF-7D5B9417BAFC}" srcId="{082892F2-2812-E649-9691-836B2FEFD4BD}" destId="{CCDA9BD4-EC00-064D-8994-A23E7D6C2066}" srcOrd="1" destOrd="0" parTransId="{81F50172-22A2-4D45-B360-7278F17B8A5F}" sibTransId="{04D3A08E-D1AA-8042-86E6-53BA71A77787}"/>
    <dgm:cxn modelId="{868987F5-06D8-054C-B988-BB624B06A893}" type="presOf" srcId="{B01EEDF5-5F0C-B045-BD5A-DD4FCEB59894}" destId="{EC0C6041-D98E-0848-8FAB-9D8B2317BFA5}" srcOrd="0" destOrd="0" presId="urn:microsoft.com/office/officeart/2005/8/layout/hList2"/>
    <dgm:cxn modelId="{CFBFF732-93E9-E44D-AFB1-4DF46EA3C023}" type="presOf" srcId="{ED46A4FA-D4FB-C64B-B388-818737007FFC}" destId="{13475FE2-FAEC-D54B-AD51-F00ABD3237BA}" srcOrd="0" destOrd="2" presId="urn:microsoft.com/office/officeart/2005/8/layout/hList2"/>
    <dgm:cxn modelId="{B0BEC400-9987-8544-B698-4144016DF78B}" type="presOf" srcId="{B48DB79C-BA56-9F43-BCF4-6938CE73C94C}" destId="{FE3D0254-682B-E145-908A-EA83C6EE1FFF}" srcOrd="0" destOrd="0" presId="urn:microsoft.com/office/officeart/2005/8/layout/hList2"/>
    <dgm:cxn modelId="{72DDDF8E-B4BD-2A4A-ABF5-A8024D7C5E4A}" type="presOf" srcId="{44CBF3AE-4F07-2945-AC5B-3478E3633B5F}" destId="{13475FE2-FAEC-D54B-AD51-F00ABD3237BA}" srcOrd="0" destOrd="5" presId="urn:microsoft.com/office/officeart/2005/8/layout/hList2"/>
    <dgm:cxn modelId="{4ACAC673-F3E2-434B-9D14-5E9DE3E5B72D}" type="presOf" srcId="{D5A86C62-0B7C-8949-8E55-32A616486D8A}" destId="{B4D39E13-E1E6-DF41-8EB4-24BB3BD374EC}" srcOrd="0" destOrd="1" presId="urn:microsoft.com/office/officeart/2005/8/layout/hList2"/>
    <dgm:cxn modelId="{DF45433E-8FC8-AA43-901A-814EC73B6874}" type="presOf" srcId="{83E4EE4F-9B9D-E64C-8F9E-797CD51B2014}" destId="{13475FE2-FAEC-D54B-AD51-F00ABD3237BA}" srcOrd="0" destOrd="3" presId="urn:microsoft.com/office/officeart/2005/8/layout/hList2"/>
    <dgm:cxn modelId="{0D2BE13C-EDC8-8B4E-ABE5-84FEE7A22B8B}" srcId="{140EC209-3323-A14D-B70D-33DED4EDB40C}" destId="{F4891107-6BC6-844D-B507-086B92DC2B74}" srcOrd="2" destOrd="0" parTransId="{F468A34E-8C1B-A948-A66D-78B38046BBDC}" sibTransId="{7C57ADD4-0E7D-924A-9D58-000D7EB8B11F}"/>
    <dgm:cxn modelId="{39F0567F-F5D8-5F40-85DB-AECD9579B342}" srcId="{91437957-1F63-3B4C-A48F-AA23A8C46A90}" destId="{BAE6B569-EA6D-CE42-A66E-841175944B9A}" srcOrd="0" destOrd="0" parTransId="{43546F80-7B69-7145-BE09-FEBC622B9728}" sibTransId="{2CB8BAC7-3D8A-8C4D-A64A-2E2D0643BDC6}"/>
    <dgm:cxn modelId="{0179A76B-18F6-4344-9DB6-3ADA8E7F8E3F}" srcId="{140EC209-3323-A14D-B70D-33DED4EDB40C}" destId="{91437957-1F63-3B4C-A48F-AA23A8C46A90}" srcOrd="3" destOrd="0" parTransId="{F1AD19C6-1523-B341-945A-20903549AE80}" sibTransId="{56C05048-4D69-8C4D-8D41-7205180A9318}"/>
    <dgm:cxn modelId="{7E294F07-8D8B-7D41-A481-4A5585CBB3EC}" srcId="{140EC209-3323-A14D-B70D-33DED4EDB40C}" destId="{B48DB79C-BA56-9F43-BCF4-6938CE73C94C}" srcOrd="0" destOrd="0" parTransId="{B2BCF8BE-1F71-774F-99EB-F1E4A01AA919}" sibTransId="{7DB2BA33-552B-344F-9C3D-643308BBFA20}"/>
    <dgm:cxn modelId="{0141FB4D-ED5C-EC4A-BD31-193A470EF525}" type="presOf" srcId="{A79765E9-8543-C745-8187-88BA1CF14750}" destId="{13475FE2-FAEC-D54B-AD51-F00ABD3237BA}" srcOrd="0" destOrd="1" presId="urn:microsoft.com/office/officeart/2005/8/layout/hList2"/>
    <dgm:cxn modelId="{C11D6F70-F03D-5647-A83B-543B08859669}" type="presOf" srcId="{4508925B-709F-0B46-8F70-D6F145F236F6}" destId="{B4D39E13-E1E6-DF41-8EB4-24BB3BD374EC}" srcOrd="0" destOrd="3" presId="urn:microsoft.com/office/officeart/2005/8/layout/hList2"/>
    <dgm:cxn modelId="{F425F9D6-E3C0-4841-AB3D-E343142C078D}" srcId="{91437957-1F63-3B4C-A48F-AA23A8C46A90}" destId="{4C5E20F5-F63C-BD4B-A359-44097FF2ECA9}" srcOrd="2" destOrd="0" parTransId="{64F16ABB-68FB-D648-B12E-E1F729B4BC2D}" sibTransId="{7B60379B-DCF5-E74B-B963-DA2D43F2DD13}"/>
    <dgm:cxn modelId="{C8DCDBF1-7076-F74A-BD26-37DCD6E5FBA7}" type="presOf" srcId="{BAE6B569-EA6D-CE42-A66E-841175944B9A}" destId="{B4D39E13-E1E6-DF41-8EB4-24BB3BD374EC}" srcOrd="0" destOrd="0" presId="urn:microsoft.com/office/officeart/2005/8/layout/hList2"/>
    <dgm:cxn modelId="{808F14DA-388F-2143-B314-6A771D0137FA}" srcId="{91437957-1F63-3B4C-A48F-AA23A8C46A90}" destId="{4508925B-709F-0B46-8F70-D6F145F236F6}" srcOrd="3" destOrd="0" parTransId="{895521F2-094F-7548-AF95-984C5A72A6C1}" sibTransId="{15D0CBFC-6F0C-C947-B80C-E92E3E295DE9}"/>
    <dgm:cxn modelId="{BCFD5A4A-599A-0B49-B170-04E3D8ED6592}" type="presOf" srcId="{140EC209-3323-A14D-B70D-33DED4EDB40C}" destId="{B048CA25-1C10-9348-A5EC-BD16C6E61151}" srcOrd="0" destOrd="0" presId="urn:microsoft.com/office/officeart/2005/8/layout/hList2"/>
    <dgm:cxn modelId="{65787828-F904-C04B-9356-CA96D3DA16C0}" type="presOf" srcId="{082892F2-2812-E649-9691-836B2FEFD4BD}" destId="{3E4D561A-7B06-724B-A254-A774AC571128}" srcOrd="0" destOrd="0" presId="urn:microsoft.com/office/officeart/2005/8/layout/hList2"/>
    <dgm:cxn modelId="{7A9995AF-A86E-FF43-B33E-6B3C245E9E30}" type="presOf" srcId="{B5341437-BDE8-4D4D-8AE2-5F983B86E580}" destId="{B4D39E13-E1E6-DF41-8EB4-24BB3BD374EC}" srcOrd="0" destOrd="4" presId="urn:microsoft.com/office/officeart/2005/8/layout/hList2"/>
    <dgm:cxn modelId="{969B6575-07BF-D94E-838A-7FB79AEBFD86}" srcId="{B48DB79C-BA56-9F43-BCF4-6938CE73C94C}" destId="{B01EEDF5-5F0C-B045-BD5A-DD4FCEB59894}" srcOrd="0" destOrd="0" parTransId="{C95F956D-0BC9-BD4F-967E-2890423ADAD8}" sibTransId="{310A12ED-5B45-F444-9493-0CB635DEAA3A}"/>
    <dgm:cxn modelId="{31125CAB-30AE-B146-AF5B-91D334D54891}" srcId="{082892F2-2812-E649-9691-836B2FEFD4BD}" destId="{DF552695-5DFA-FD4A-8A89-9F29E6DA0716}" srcOrd="0" destOrd="0" parTransId="{12FE1109-6444-D240-9D6D-FD23EF2E685F}" sibTransId="{65E24775-38AF-6244-95B0-1E59800349A6}"/>
    <dgm:cxn modelId="{A9139304-6DB6-EB47-B217-8C8514B58113}" srcId="{F4891107-6BC6-844D-B507-086B92DC2B74}" destId="{BB0B1917-0AFA-414A-A553-5BBBBB93BE05}" srcOrd="0" destOrd="0" parTransId="{5C21107E-84D1-CC43-B6C8-2E6E21636AA7}" sibTransId="{BD32E425-0BD8-9844-95A5-7F853D16E785}"/>
    <dgm:cxn modelId="{3DC853AB-65BC-CA49-B3D3-2D6D732364A3}" type="presOf" srcId="{CCDA9BD4-EC00-064D-8994-A23E7D6C2066}" destId="{FBBECED1-24C9-D84E-B392-993BB895C89A}" srcOrd="0" destOrd="1" presId="urn:microsoft.com/office/officeart/2005/8/layout/hList2"/>
    <dgm:cxn modelId="{5B115F1A-3D63-6648-9F18-A5BE9FDEDA8D}" srcId="{91437957-1F63-3B4C-A48F-AA23A8C46A90}" destId="{B5341437-BDE8-4D4D-8AE2-5F983B86E580}" srcOrd="4" destOrd="0" parTransId="{46DC708E-D59C-4647-998A-4ED6C9FF72F0}" sibTransId="{B3B90991-75E6-6847-970F-013E9408DCA3}"/>
    <dgm:cxn modelId="{2D99ABC5-82FB-2848-9991-9E988C80282D}" type="presParOf" srcId="{B048CA25-1C10-9348-A5EC-BD16C6E61151}" destId="{34B8CC3A-5A14-EC49-9DEE-119F74D72232}" srcOrd="0" destOrd="0" presId="urn:microsoft.com/office/officeart/2005/8/layout/hList2"/>
    <dgm:cxn modelId="{DFE651A7-91AF-2641-80B4-9BC78862BE16}" type="presParOf" srcId="{34B8CC3A-5A14-EC49-9DEE-119F74D72232}" destId="{2E320BEA-2B96-CC4D-86A3-1BF1A3CC764E}" srcOrd="0" destOrd="0" presId="urn:microsoft.com/office/officeart/2005/8/layout/hList2"/>
    <dgm:cxn modelId="{43424784-EC9A-D54E-9C4C-52B6010D8AD2}" type="presParOf" srcId="{34B8CC3A-5A14-EC49-9DEE-119F74D72232}" destId="{EC0C6041-D98E-0848-8FAB-9D8B2317BFA5}" srcOrd="1" destOrd="0" presId="urn:microsoft.com/office/officeart/2005/8/layout/hList2"/>
    <dgm:cxn modelId="{C63D5954-AAD7-3743-95D9-7B229FB3BAFA}" type="presParOf" srcId="{34B8CC3A-5A14-EC49-9DEE-119F74D72232}" destId="{FE3D0254-682B-E145-908A-EA83C6EE1FFF}" srcOrd="2" destOrd="0" presId="urn:microsoft.com/office/officeart/2005/8/layout/hList2"/>
    <dgm:cxn modelId="{8944753B-1DC7-0845-BD94-71E7BD221BE3}" type="presParOf" srcId="{B048CA25-1C10-9348-A5EC-BD16C6E61151}" destId="{BD056CD0-5B1C-F64C-8C5F-3C24FA198362}" srcOrd="1" destOrd="0" presId="urn:microsoft.com/office/officeart/2005/8/layout/hList2"/>
    <dgm:cxn modelId="{0F55B594-FD29-9648-B8D1-07F908E802E9}" type="presParOf" srcId="{B048CA25-1C10-9348-A5EC-BD16C6E61151}" destId="{63B94DEE-FD82-FE45-AE74-AB1807739DB1}" srcOrd="2" destOrd="0" presId="urn:microsoft.com/office/officeart/2005/8/layout/hList2"/>
    <dgm:cxn modelId="{45E7403E-1C85-AD4B-83FD-12656365D912}" type="presParOf" srcId="{63B94DEE-FD82-FE45-AE74-AB1807739DB1}" destId="{5EE53DD4-383D-F54B-903E-793F8E9B236E}" srcOrd="0" destOrd="0" presId="urn:microsoft.com/office/officeart/2005/8/layout/hList2"/>
    <dgm:cxn modelId="{6C687F5A-1EA8-834B-BC41-8CB52E01796F}" type="presParOf" srcId="{63B94DEE-FD82-FE45-AE74-AB1807739DB1}" destId="{FBBECED1-24C9-D84E-B392-993BB895C89A}" srcOrd="1" destOrd="0" presId="urn:microsoft.com/office/officeart/2005/8/layout/hList2"/>
    <dgm:cxn modelId="{2C5BABE6-D8C0-1D4D-9E9E-D85DB3734078}" type="presParOf" srcId="{63B94DEE-FD82-FE45-AE74-AB1807739DB1}" destId="{3E4D561A-7B06-724B-A254-A774AC571128}" srcOrd="2" destOrd="0" presId="urn:microsoft.com/office/officeart/2005/8/layout/hList2"/>
    <dgm:cxn modelId="{39D5B034-F0C2-E84B-951D-D2850D9717DA}" type="presParOf" srcId="{B048CA25-1C10-9348-A5EC-BD16C6E61151}" destId="{CDC3CE52-935D-4249-93B2-01CC9EA324E7}" srcOrd="3" destOrd="0" presId="urn:microsoft.com/office/officeart/2005/8/layout/hList2"/>
    <dgm:cxn modelId="{7D81366E-A34F-E441-8BB2-1BCB6278BC28}" type="presParOf" srcId="{B048CA25-1C10-9348-A5EC-BD16C6E61151}" destId="{6A25CCBF-D2E2-5B4A-AB15-04CBB8D01A89}" srcOrd="4" destOrd="0" presId="urn:microsoft.com/office/officeart/2005/8/layout/hList2"/>
    <dgm:cxn modelId="{95C40F64-C1FC-DE4B-B748-E1DC971E81F6}" type="presParOf" srcId="{6A25CCBF-D2E2-5B4A-AB15-04CBB8D01A89}" destId="{61E9A541-C28E-F447-BB55-634FD15FE51C}" srcOrd="0" destOrd="0" presId="urn:microsoft.com/office/officeart/2005/8/layout/hList2"/>
    <dgm:cxn modelId="{B0686412-091D-B347-8DBF-EED27CABA4CE}" type="presParOf" srcId="{6A25CCBF-D2E2-5B4A-AB15-04CBB8D01A89}" destId="{13475FE2-FAEC-D54B-AD51-F00ABD3237BA}" srcOrd="1" destOrd="0" presId="urn:microsoft.com/office/officeart/2005/8/layout/hList2"/>
    <dgm:cxn modelId="{9D803A2B-D366-8642-BAA2-841EF17A7228}" type="presParOf" srcId="{6A25CCBF-D2E2-5B4A-AB15-04CBB8D01A89}" destId="{F4962189-3FC6-DB44-9188-2FA899913041}" srcOrd="2" destOrd="0" presId="urn:microsoft.com/office/officeart/2005/8/layout/hList2"/>
    <dgm:cxn modelId="{EF24457D-B4A9-934C-AE91-DEBE44CA9103}" type="presParOf" srcId="{B048CA25-1C10-9348-A5EC-BD16C6E61151}" destId="{F117E996-5DC1-5744-ABCA-4A8761D0F38C}" srcOrd="5" destOrd="0" presId="urn:microsoft.com/office/officeart/2005/8/layout/hList2"/>
    <dgm:cxn modelId="{A9BFAB75-883D-6A46-B52E-D6DFD555C46E}" type="presParOf" srcId="{B048CA25-1C10-9348-A5EC-BD16C6E61151}" destId="{F4F523C0-D3D9-6E49-B19B-4637890A608E}" srcOrd="6" destOrd="0" presId="urn:microsoft.com/office/officeart/2005/8/layout/hList2"/>
    <dgm:cxn modelId="{576BE21F-7720-B14C-894E-54D8AA61BA6A}" type="presParOf" srcId="{F4F523C0-D3D9-6E49-B19B-4637890A608E}" destId="{345400C9-F52E-0947-80E3-078864D25296}" srcOrd="0" destOrd="0" presId="urn:microsoft.com/office/officeart/2005/8/layout/hList2"/>
    <dgm:cxn modelId="{C9EC14CA-0DDC-4340-93F0-24472F4788F2}" type="presParOf" srcId="{F4F523C0-D3D9-6E49-B19B-4637890A608E}" destId="{B4D39E13-E1E6-DF41-8EB4-24BB3BD374EC}" srcOrd="1" destOrd="0" presId="urn:microsoft.com/office/officeart/2005/8/layout/hList2"/>
    <dgm:cxn modelId="{5A1FCBC8-8C42-4543-BB64-6AF82100DC8C}" type="presParOf" srcId="{F4F523C0-D3D9-6E49-B19B-4637890A608E}" destId="{37B0B9B4-132B-6C40-9AA0-CF759A9677B7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0B1C0-AD47-6348-AD05-6FE3D7CE1B4D}">
      <dsp:nvSpPr>
        <dsp:cNvPr id="0" name=""/>
        <dsp:cNvSpPr/>
      </dsp:nvSpPr>
      <dsp:spPr>
        <a:xfrm>
          <a:off x="4948280" y="2958745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5623697" y="3337418"/>
        <a:ext cx="1443439" cy="983093"/>
      </dsp:txXfrm>
    </dsp:sp>
    <dsp:sp modelId="{4B9BDF1D-6774-E242-9D04-6B6F61D0CA01}">
      <dsp:nvSpPr>
        <dsp:cNvPr id="0" name=""/>
        <dsp:cNvSpPr/>
      </dsp:nvSpPr>
      <dsp:spPr>
        <a:xfrm>
          <a:off x="1441295" y="2958745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1471880" y="3337418"/>
        <a:ext cx="1443439" cy="983093"/>
      </dsp:txXfrm>
    </dsp:sp>
    <dsp:sp modelId="{F0808685-D51C-6747-A383-D3DA17610513}">
      <dsp:nvSpPr>
        <dsp:cNvPr id="0" name=""/>
        <dsp:cNvSpPr/>
      </dsp:nvSpPr>
      <dsp:spPr>
        <a:xfrm>
          <a:off x="4948280" y="0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5623697" y="30585"/>
        <a:ext cx="1443439" cy="983093"/>
      </dsp:txXfrm>
    </dsp:sp>
    <dsp:sp modelId="{D1CE6EF1-E1C4-6E41-A1E0-3ACA6D758CC1}">
      <dsp:nvSpPr>
        <dsp:cNvPr id="0" name=""/>
        <dsp:cNvSpPr/>
      </dsp:nvSpPr>
      <dsp:spPr>
        <a:xfrm>
          <a:off x="1441295" y="0"/>
          <a:ext cx="2149441" cy="1392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100" kern="1200" dirty="0"/>
        </a:p>
      </dsp:txBody>
      <dsp:txXfrm>
        <a:off x="1471880" y="30585"/>
        <a:ext cx="1443439" cy="983093"/>
      </dsp:txXfrm>
    </dsp:sp>
    <dsp:sp modelId="{9915A696-57D3-DC45-8BEC-40E0C382AA91}">
      <dsp:nvSpPr>
        <dsp:cNvPr id="0" name=""/>
        <dsp:cNvSpPr/>
      </dsp:nvSpPr>
      <dsp:spPr>
        <a:xfrm>
          <a:off x="2341973" y="248012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8yrs of Business &amp; Finance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(PCI)</a:t>
          </a:r>
          <a:endParaRPr lang="en-US" sz="1500" kern="1200" dirty="0"/>
        </a:p>
      </dsp:txBody>
      <dsp:txXfrm>
        <a:off x="2893791" y="799830"/>
        <a:ext cx="1332207" cy="1332207"/>
      </dsp:txXfrm>
    </dsp:sp>
    <dsp:sp modelId="{4F6B6689-01A7-CD45-9548-5F754EF4475A}">
      <dsp:nvSpPr>
        <dsp:cNvPr id="0" name=""/>
        <dsp:cNvSpPr/>
      </dsp:nvSpPr>
      <dsp:spPr>
        <a:xfrm rot="5400000">
          <a:off x="4313019" y="248012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5yrs of Ad and Travel startups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(IAB)</a:t>
          </a:r>
          <a:endParaRPr lang="en-US" sz="1500" kern="1200" dirty="0"/>
        </a:p>
      </dsp:txBody>
      <dsp:txXfrm rot="-5400000">
        <a:off x="4313019" y="799830"/>
        <a:ext cx="1332207" cy="1332207"/>
      </dsp:txXfrm>
    </dsp:sp>
    <dsp:sp modelId="{8102310D-D1E9-7A4B-84D4-951170D6C55D}">
      <dsp:nvSpPr>
        <dsp:cNvPr id="0" name=""/>
        <dsp:cNvSpPr/>
      </dsp:nvSpPr>
      <dsp:spPr>
        <a:xfrm rot="10800000">
          <a:off x="4313019" y="2219059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2yrs of Healthcare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startups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(HIPAA)</a:t>
          </a:r>
          <a:endParaRPr lang="en-US" sz="1500" kern="1200" dirty="0"/>
        </a:p>
      </dsp:txBody>
      <dsp:txXfrm rot="10800000">
        <a:off x="4313019" y="2219059"/>
        <a:ext cx="1332207" cy="1332207"/>
      </dsp:txXfrm>
    </dsp:sp>
    <dsp:sp modelId="{24CA179F-DF9A-A44C-8B13-61B177C87D4E}">
      <dsp:nvSpPr>
        <dsp:cNvPr id="0" name=""/>
        <dsp:cNvSpPr/>
      </dsp:nvSpPr>
      <dsp:spPr>
        <a:xfrm rot="16200000">
          <a:off x="2341973" y="2219059"/>
          <a:ext cx="1884025" cy="1884025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1yr of Insurance &amp; Mobile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(PII)</a:t>
          </a:r>
          <a:endParaRPr lang="en-US" sz="1500" kern="1200" dirty="0"/>
        </a:p>
      </dsp:txBody>
      <dsp:txXfrm rot="5400000">
        <a:off x="2893791" y="2219059"/>
        <a:ext cx="1332207" cy="1332207"/>
      </dsp:txXfrm>
    </dsp:sp>
    <dsp:sp modelId="{BE6BE6E4-7175-2142-9D4D-052FC6805313}">
      <dsp:nvSpPr>
        <dsp:cNvPr id="0" name=""/>
        <dsp:cNvSpPr/>
      </dsp:nvSpPr>
      <dsp:spPr>
        <a:xfrm>
          <a:off x="3944264" y="1783949"/>
          <a:ext cx="650489" cy="5656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7086294-AF88-0F4E-B982-44FE28EFD533}">
      <dsp:nvSpPr>
        <dsp:cNvPr id="0" name=""/>
        <dsp:cNvSpPr/>
      </dsp:nvSpPr>
      <dsp:spPr>
        <a:xfrm rot="10800000">
          <a:off x="3944264" y="2001504"/>
          <a:ext cx="650489" cy="56564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0254-682B-E145-908A-EA83C6EE1FFF}">
      <dsp:nvSpPr>
        <dsp:cNvPr id="0" name=""/>
        <dsp:cNvSpPr/>
      </dsp:nvSpPr>
      <dsp:spPr>
        <a:xfrm rot="16200000">
          <a:off x="-1950269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Situation</a:t>
          </a:r>
          <a:endParaRPr lang="en-US" sz="2700" kern="1200" dirty="0"/>
        </a:p>
      </dsp:txBody>
      <dsp:txXfrm>
        <a:off x="-1950269" y="2888827"/>
        <a:ext cx="4410151" cy="386294"/>
      </dsp:txXfrm>
    </dsp:sp>
    <dsp:sp modelId="{EC0C6041-D98E-0848-8FAB-9D8B2317BFA5}">
      <dsp:nvSpPr>
        <dsp:cNvPr id="0" name=""/>
        <dsp:cNvSpPr/>
      </dsp:nvSpPr>
      <dsp:spPr>
        <a:xfrm>
          <a:off x="447953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The backend support and ticketing system (Jira integration with 40+plugins and customizations) was far out of compliance.  Deployments were manual, monitoring was nonexistent incurring frequent outages, and releases couldn’t be done reliability.  System was supportable by only one engineer.</a:t>
          </a:r>
          <a:endParaRPr lang="en-US" sz="1100" kern="1200" dirty="0"/>
        </a:p>
      </dsp:txBody>
      <dsp:txXfrm>
        <a:off x="447953" y="876899"/>
        <a:ext cx="1924158" cy="4410151"/>
      </dsp:txXfrm>
    </dsp:sp>
    <dsp:sp modelId="{2E320BEA-2B96-CC4D-86A3-1BF1A3CC764E}">
      <dsp:nvSpPr>
        <dsp:cNvPr id="0" name=""/>
        <dsp:cNvSpPr/>
      </dsp:nvSpPr>
      <dsp:spPr>
        <a:xfrm>
          <a:off x="61658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D561A-7B06-724B-A254-A774AC571128}">
      <dsp:nvSpPr>
        <dsp:cNvPr id="0" name=""/>
        <dsp:cNvSpPr/>
      </dsp:nvSpPr>
      <dsp:spPr>
        <a:xfrm rot="16200000">
          <a:off x="860513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Task</a:t>
          </a:r>
          <a:endParaRPr lang="en-US" sz="2700" kern="1200" dirty="0"/>
        </a:p>
      </dsp:txBody>
      <dsp:txXfrm>
        <a:off x="860513" y="2888827"/>
        <a:ext cx="4410151" cy="386294"/>
      </dsp:txXfrm>
    </dsp:sp>
    <dsp:sp modelId="{FBBECED1-24C9-D84E-B392-993BB895C89A}">
      <dsp:nvSpPr>
        <dsp:cNvPr id="0" name=""/>
        <dsp:cNvSpPr/>
      </dsp:nvSpPr>
      <dsp:spPr>
        <a:xfrm>
          <a:off x="3258736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Upgrade Jira to the current rev.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Institute standard best practices for provisioning, no-downtime deployment, and monitoring/alerting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Reduce Downtime MTTR and improve uptime.</a:t>
          </a:r>
          <a:endParaRPr lang="en-US" sz="1100" kern="1200" dirty="0">
            <a:solidFill>
              <a:schemeClr val="bg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Improve in-org supportability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3258736" y="876899"/>
        <a:ext cx="1924158" cy="4410151"/>
      </dsp:txXfrm>
    </dsp:sp>
    <dsp:sp modelId="{5EE53DD4-383D-F54B-903E-793F8E9B236E}">
      <dsp:nvSpPr>
        <dsp:cNvPr id="0" name=""/>
        <dsp:cNvSpPr/>
      </dsp:nvSpPr>
      <dsp:spPr>
        <a:xfrm>
          <a:off x="2872441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62189-3FC6-DB44-9188-2FA899913041}">
      <dsp:nvSpPr>
        <dsp:cNvPr id="0" name=""/>
        <dsp:cNvSpPr/>
      </dsp:nvSpPr>
      <dsp:spPr>
        <a:xfrm rot="16200000">
          <a:off x="3671296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Action</a:t>
          </a:r>
          <a:endParaRPr lang="en-US" sz="2700" kern="1200" dirty="0"/>
        </a:p>
      </dsp:txBody>
      <dsp:txXfrm>
        <a:off x="3671296" y="2888827"/>
        <a:ext cx="4410151" cy="386294"/>
      </dsp:txXfrm>
    </dsp:sp>
    <dsp:sp modelId="{13475FE2-FAEC-D54B-AD51-F00ABD3237BA}">
      <dsp:nvSpPr>
        <dsp:cNvPr id="0" name=""/>
        <dsp:cNvSpPr/>
      </dsp:nvSpPr>
      <dsp:spPr>
        <a:xfrm>
          <a:off x="6069519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Automated bootstrapping and blue/green deployment w/</a:t>
          </a:r>
          <a:r>
            <a:rPr lang="en-US" sz="1100" kern="1200" dirty="0" err="1" smtClean="0"/>
            <a:t>Git</a:t>
          </a:r>
          <a:r>
            <a:rPr lang="en-US" sz="1100" kern="1200" dirty="0" smtClean="0"/>
            <a:t>, Jenkins, Ansible EC2 Module, and playbooks via Ansible Tower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Partner with Dev/QA for Monitoring in Thousand Eyes, Cloudwatch, Pingdom, and Sumologic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Leveraged new runtime libs, latest packages, security measures, and OS patches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Partner with Dev for Full documentation (in git and confluence)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>
              <a:solidFill>
                <a:schemeClr val="bg1"/>
              </a:solidFill>
            </a:rPr>
            <a:t>Partner with Security to </a:t>
          </a:r>
          <a:r>
            <a:rPr lang="en" sz="1100" kern="1200" dirty="0" smtClean="0">
              <a:solidFill>
                <a:schemeClr val="bg1"/>
              </a:solidFill>
            </a:rPr>
            <a:t>lock </a:t>
          </a:r>
          <a:r>
            <a:rPr lang="en" sz="1100" kern="1200" dirty="0" smtClean="0">
              <a:solidFill>
                <a:schemeClr val="bg1"/>
              </a:solidFill>
            </a:rPr>
            <a:t>down access/controls</a:t>
          </a:r>
          <a:r>
            <a:rPr lang="en-US" sz="1100" kern="1200" dirty="0" smtClean="0">
              <a:solidFill>
                <a:schemeClr val="bg1"/>
              </a:solidFill>
            </a:rPr>
            <a:t> w/</a:t>
          </a:r>
          <a:r>
            <a:rPr lang="en-US" sz="1100" kern="1200" dirty="0" smtClean="0"/>
            <a:t>Duo MFA through bastion</a:t>
          </a:r>
          <a:endParaRPr lang="en" sz="1100" kern="1200" dirty="0">
            <a:solidFill>
              <a:schemeClr val="bg1"/>
            </a:solidFill>
          </a:endParaRPr>
        </a:p>
      </dsp:txBody>
      <dsp:txXfrm>
        <a:off x="6069519" y="876899"/>
        <a:ext cx="1924158" cy="4410151"/>
      </dsp:txXfrm>
    </dsp:sp>
    <dsp:sp modelId="{61E9A541-C28E-F447-BB55-634FD15FE51C}">
      <dsp:nvSpPr>
        <dsp:cNvPr id="0" name=""/>
        <dsp:cNvSpPr/>
      </dsp:nvSpPr>
      <dsp:spPr>
        <a:xfrm>
          <a:off x="5683224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B9B4-132B-6C40-9AA0-CF759A9677B7}">
      <dsp:nvSpPr>
        <dsp:cNvPr id="0" name=""/>
        <dsp:cNvSpPr/>
      </dsp:nvSpPr>
      <dsp:spPr>
        <a:xfrm rot="16200000">
          <a:off x="6482078" y="2888827"/>
          <a:ext cx="4410151" cy="386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91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Result</a:t>
          </a:r>
          <a:endParaRPr lang="en-US" sz="2700" kern="1200" dirty="0"/>
        </a:p>
      </dsp:txBody>
      <dsp:txXfrm>
        <a:off x="6482078" y="2888827"/>
        <a:ext cx="4410151" cy="386294"/>
      </dsp:txXfrm>
    </dsp:sp>
    <dsp:sp modelId="{B4D39E13-E1E6-DF41-8EB4-24BB3BD374EC}">
      <dsp:nvSpPr>
        <dsp:cNvPr id="0" name=""/>
        <dsp:cNvSpPr/>
      </dsp:nvSpPr>
      <dsp:spPr>
        <a:xfrm>
          <a:off x="8880301" y="876899"/>
          <a:ext cx="1924158" cy="4410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340691" rIns="99568" bIns="99568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Passed internal HIPAA compliance audit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Uptime improved significantly.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Application now supported by entire DevOps organization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Stronger DevOps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8880301" y="876899"/>
        <a:ext cx="1924158" cy="4410151"/>
      </dsp:txXfrm>
    </dsp:sp>
    <dsp:sp modelId="{345400C9-F52E-0947-80E3-078864D25296}">
      <dsp:nvSpPr>
        <dsp:cNvPr id="0" name=""/>
        <dsp:cNvSpPr/>
      </dsp:nvSpPr>
      <dsp:spPr>
        <a:xfrm>
          <a:off x="8494007" y="366989"/>
          <a:ext cx="772589" cy="77258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0254-682B-E145-908A-EA83C6EE1FFF}">
      <dsp:nvSpPr>
        <dsp:cNvPr id="0" name=""/>
        <dsp:cNvSpPr/>
      </dsp:nvSpPr>
      <dsp:spPr>
        <a:xfrm rot="16200000">
          <a:off x="-1944157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Situation</a:t>
          </a:r>
          <a:endParaRPr lang="en-US" sz="2700" kern="1200" dirty="0"/>
        </a:p>
      </dsp:txBody>
      <dsp:txXfrm>
        <a:off x="-1944157" y="2881113"/>
        <a:ext cx="4398264" cy="385707"/>
      </dsp:txXfrm>
    </dsp:sp>
    <dsp:sp modelId="{EC0C6041-D98E-0848-8FAB-9D8B2317BFA5}">
      <dsp:nvSpPr>
        <dsp:cNvPr id="0" name=""/>
        <dsp:cNvSpPr/>
      </dsp:nvSpPr>
      <dsp:spPr>
        <a:xfrm>
          <a:off x="447827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Teams are disjointed.  Little communication and next to no cross functional or cross product team collaboration.  The DevOps team was seen as a burden/blocker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47827" y="874834"/>
        <a:ext cx="1921231" cy="4398264"/>
      </dsp:txXfrm>
    </dsp:sp>
    <dsp:sp modelId="{2E320BEA-2B96-CC4D-86A3-1BF1A3CC764E}">
      <dsp:nvSpPr>
        <dsp:cNvPr id="0" name=""/>
        <dsp:cNvSpPr/>
      </dsp:nvSpPr>
      <dsp:spPr>
        <a:xfrm>
          <a:off x="62120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D561A-7B06-724B-A254-A774AC571128}">
      <dsp:nvSpPr>
        <dsp:cNvPr id="0" name=""/>
        <dsp:cNvSpPr/>
      </dsp:nvSpPr>
      <dsp:spPr>
        <a:xfrm rot="16200000">
          <a:off x="862409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Task</a:t>
          </a:r>
          <a:endParaRPr lang="en-US" sz="2700" kern="1200" dirty="0"/>
        </a:p>
      </dsp:txBody>
      <dsp:txXfrm>
        <a:off x="862409" y="2881113"/>
        <a:ext cx="4398264" cy="385707"/>
      </dsp:txXfrm>
    </dsp:sp>
    <dsp:sp modelId="{FBBECED1-24C9-D84E-B392-993BB895C89A}">
      <dsp:nvSpPr>
        <dsp:cNvPr id="0" name=""/>
        <dsp:cNvSpPr/>
      </dsp:nvSpPr>
      <dsp:spPr>
        <a:xfrm>
          <a:off x="3254394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Convince cross functional teams between San Mateo and Nashville (HQ) to work together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Build team relationships and a culture of learning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Build trust and a sense of empowerment within the organization</a:t>
          </a:r>
          <a:endParaRPr lang="en-US" sz="1200" kern="1200" dirty="0"/>
        </a:p>
      </dsp:txBody>
      <dsp:txXfrm>
        <a:off x="3254394" y="874834"/>
        <a:ext cx="1921231" cy="4398264"/>
      </dsp:txXfrm>
    </dsp:sp>
    <dsp:sp modelId="{5EE53DD4-383D-F54B-903E-793F8E9B236E}">
      <dsp:nvSpPr>
        <dsp:cNvPr id="0" name=""/>
        <dsp:cNvSpPr/>
      </dsp:nvSpPr>
      <dsp:spPr>
        <a:xfrm>
          <a:off x="2868687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62189-3FC6-DB44-9188-2FA899913041}">
      <dsp:nvSpPr>
        <dsp:cNvPr id="0" name=""/>
        <dsp:cNvSpPr/>
      </dsp:nvSpPr>
      <dsp:spPr>
        <a:xfrm rot="16200000">
          <a:off x="3668976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Action</a:t>
          </a:r>
          <a:endParaRPr lang="en-US" sz="2700" kern="1200" dirty="0"/>
        </a:p>
      </dsp:txBody>
      <dsp:txXfrm>
        <a:off x="3668976" y="2881113"/>
        <a:ext cx="4398264" cy="385707"/>
      </dsp:txXfrm>
    </dsp:sp>
    <dsp:sp modelId="{13475FE2-FAEC-D54B-AD51-F00ABD3237BA}">
      <dsp:nvSpPr>
        <dsp:cNvPr id="0" name=""/>
        <dsp:cNvSpPr/>
      </dsp:nvSpPr>
      <dsp:spPr>
        <a:xfrm>
          <a:off x="6060961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Institute cross product team round table learning sessions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Build multiple communication channels (chat, workspace, email distributions, </a:t>
          </a:r>
          <a:r>
            <a:rPr lang="en-US" sz="1200" kern="1200" dirty="0" smtClean="0"/>
            <a:t>knowledge-shares</a:t>
          </a:r>
          <a:r>
            <a:rPr lang="en-US" sz="1200" kern="1200" dirty="0" smtClean="0"/>
            <a:t>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Institute devops retrospectives sessions, office hours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Encourage teams to participate in backlog groomings sprint planning and standups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Coordinate team building events.</a:t>
          </a:r>
          <a:endParaRPr lang="en-US" sz="1200" kern="1200" dirty="0"/>
        </a:p>
      </dsp:txBody>
      <dsp:txXfrm>
        <a:off x="6060961" y="874834"/>
        <a:ext cx="1921231" cy="4398264"/>
      </dsp:txXfrm>
    </dsp:sp>
    <dsp:sp modelId="{61E9A541-C28E-F447-BB55-634FD15FE51C}">
      <dsp:nvSpPr>
        <dsp:cNvPr id="0" name=""/>
        <dsp:cNvSpPr/>
      </dsp:nvSpPr>
      <dsp:spPr>
        <a:xfrm>
          <a:off x="5675254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B9B4-132B-6C40-9AA0-CF759A9677B7}">
      <dsp:nvSpPr>
        <dsp:cNvPr id="0" name=""/>
        <dsp:cNvSpPr/>
      </dsp:nvSpPr>
      <dsp:spPr>
        <a:xfrm rot="16200000">
          <a:off x="6475543" y="2881113"/>
          <a:ext cx="4398264" cy="385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172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Result</a:t>
          </a:r>
          <a:endParaRPr lang="en-US" sz="2700" kern="1200" dirty="0"/>
        </a:p>
      </dsp:txBody>
      <dsp:txXfrm>
        <a:off x="6475543" y="2881113"/>
        <a:ext cx="4398264" cy="385707"/>
      </dsp:txXfrm>
    </dsp:sp>
    <dsp:sp modelId="{B4D39E13-E1E6-DF41-8EB4-24BB3BD374EC}">
      <dsp:nvSpPr>
        <dsp:cNvPr id="0" name=""/>
        <dsp:cNvSpPr/>
      </dsp:nvSpPr>
      <dsp:spPr>
        <a:xfrm>
          <a:off x="8867528" y="874834"/>
          <a:ext cx="1921231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40172" rIns="113792" bIns="11379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DevOps, Cloud Governance, and Cloud Security teams have formed a healthy alliance.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Recent informal organization survey results show a sizable improvement over previous year in collaboration, communication, motivation, and engineer operational efficiency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360 feedback was positive from ICs and upper leadership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smtClean="0"/>
            <a:t>Approached by engineers to join the team</a:t>
          </a:r>
          <a:endParaRPr lang="en-US" sz="1200" kern="1200" dirty="0"/>
        </a:p>
      </dsp:txBody>
      <dsp:txXfrm>
        <a:off x="8867528" y="874834"/>
        <a:ext cx="1921231" cy="4398264"/>
      </dsp:txXfrm>
    </dsp:sp>
    <dsp:sp modelId="{345400C9-F52E-0947-80E3-078864D25296}">
      <dsp:nvSpPr>
        <dsp:cNvPr id="0" name=""/>
        <dsp:cNvSpPr/>
      </dsp:nvSpPr>
      <dsp:spPr>
        <a:xfrm>
          <a:off x="8481821" y="365701"/>
          <a:ext cx="771414" cy="7714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D0254-682B-E145-908A-EA83C6EE1FFF}">
      <dsp:nvSpPr>
        <dsp:cNvPr id="0" name=""/>
        <dsp:cNvSpPr/>
      </dsp:nvSpPr>
      <dsp:spPr>
        <a:xfrm rot="16200000">
          <a:off x="-1943230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Situation</a:t>
          </a:r>
          <a:endParaRPr lang="en-US" sz="2700" kern="1200" dirty="0"/>
        </a:p>
      </dsp:txBody>
      <dsp:txXfrm>
        <a:off x="-1943230" y="2881191"/>
        <a:ext cx="4398264" cy="386199"/>
      </dsp:txXfrm>
    </dsp:sp>
    <dsp:sp modelId="{EC0C6041-D98E-0848-8FAB-9D8B2317BFA5}">
      <dsp:nvSpPr>
        <dsp:cNvPr id="0" name=""/>
        <dsp:cNvSpPr/>
      </dsp:nvSpPr>
      <dsp:spPr>
        <a:xfrm>
          <a:off x="449000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As a startup with early exploratory initiatives (initiated prior to joining the company), cloud costs were out of control.  For a single month, AWS costs topped $163K (company was not yet profitable).</a:t>
          </a:r>
          <a:endParaRPr lang="en-US" sz="1300" kern="1200" dirty="0"/>
        </a:p>
      </dsp:txBody>
      <dsp:txXfrm>
        <a:off x="449000" y="875159"/>
        <a:ext cx="1923682" cy="4398264"/>
      </dsp:txXfrm>
    </dsp:sp>
    <dsp:sp modelId="{2E320BEA-2B96-CC4D-86A3-1BF1A3CC764E}">
      <dsp:nvSpPr>
        <dsp:cNvPr id="0" name=""/>
        <dsp:cNvSpPr/>
      </dsp:nvSpPr>
      <dsp:spPr>
        <a:xfrm>
          <a:off x="62801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1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4D561A-7B06-724B-A254-A774AC571128}">
      <dsp:nvSpPr>
        <dsp:cNvPr id="0" name=""/>
        <dsp:cNvSpPr/>
      </dsp:nvSpPr>
      <dsp:spPr>
        <a:xfrm rot="16200000">
          <a:off x="866980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Task</a:t>
          </a:r>
          <a:endParaRPr lang="en-US" sz="2700" kern="1200" dirty="0"/>
        </a:p>
      </dsp:txBody>
      <dsp:txXfrm>
        <a:off x="866980" y="2881191"/>
        <a:ext cx="4398264" cy="386199"/>
      </dsp:txXfrm>
    </dsp:sp>
    <dsp:sp modelId="{FBBECED1-24C9-D84E-B392-993BB895C89A}">
      <dsp:nvSpPr>
        <dsp:cNvPr id="0" name=""/>
        <dsp:cNvSpPr/>
      </dsp:nvSpPr>
      <dsp:spPr>
        <a:xfrm>
          <a:off x="3259212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Reduce costs and improve operational efficiency without impacting overall performance and value to the customer.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3259212" y="875159"/>
        <a:ext cx="1923682" cy="4398264"/>
      </dsp:txXfrm>
    </dsp:sp>
    <dsp:sp modelId="{5EE53DD4-383D-F54B-903E-793F8E9B236E}">
      <dsp:nvSpPr>
        <dsp:cNvPr id="0" name=""/>
        <dsp:cNvSpPr/>
      </dsp:nvSpPr>
      <dsp:spPr>
        <a:xfrm>
          <a:off x="2873013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962189-3FC6-DB44-9188-2FA899913041}">
      <dsp:nvSpPr>
        <dsp:cNvPr id="0" name=""/>
        <dsp:cNvSpPr/>
      </dsp:nvSpPr>
      <dsp:spPr>
        <a:xfrm rot="16200000">
          <a:off x="3677192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Action</a:t>
          </a:r>
          <a:endParaRPr lang="en-US" sz="2700" kern="1200" dirty="0"/>
        </a:p>
      </dsp:txBody>
      <dsp:txXfrm>
        <a:off x="3677192" y="2881191"/>
        <a:ext cx="4398264" cy="386199"/>
      </dsp:txXfrm>
    </dsp:sp>
    <dsp:sp modelId="{13475FE2-FAEC-D54B-AD51-F00ABD3237BA}">
      <dsp:nvSpPr>
        <dsp:cNvPr id="0" name=""/>
        <dsp:cNvSpPr/>
      </dsp:nvSpPr>
      <dsp:spPr>
        <a:xfrm>
          <a:off x="6069424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Reviewed all architecture and scaling thresholds. Identified core components and environments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Implemented nightly shutdowns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Rightsized all applications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Reserved over On-Demand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Partnered with Dev to re-architect for efficiency.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Improve monitoring and metrics dashboards</a:t>
          </a:r>
          <a:endParaRPr lang="en-US" sz="1300" kern="1200" dirty="0"/>
        </a:p>
      </dsp:txBody>
      <dsp:txXfrm>
        <a:off x="6069424" y="875159"/>
        <a:ext cx="1923682" cy="4398264"/>
      </dsp:txXfrm>
    </dsp:sp>
    <dsp:sp modelId="{61E9A541-C28E-F447-BB55-634FD15FE51C}">
      <dsp:nvSpPr>
        <dsp:cNvPr id="0" name=""/>
        <dsp:cNvSpPr/>
      </dsp:nvSpPr>
      <dsp:spPr>
        <a:xfrm>
          <a:off x="5683224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B0B9B4-132B-6C40-9AA0-CF759A9677B7}">
      <dsp:nvSpPr>
        <dsp:cNvPr id="0" name=""/>
        <dsp:cNvSpPr/>
      </dsp:nvSpPr>
      <dsp:spPr>
        <a:xfrm rot="16200000">
          <a:off x="6487404" y="2881191"/>
          <a:ext cx="4398264" cy="386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0606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Result</a:t>
          </a:r>
          <a:endParaRPr lang="en-US" sz="2700" kern="1200" dirty="0"/>
        </a:p>
      </dsp:txBody>
      <dsp:txXfrm>
        <a:off x="6487404" y="2881191"/>
        <a:ext cx="4398264" cy="386199"/>
      </dsp:txXfrm>
    </dsp:sp>
    <dsp:sp modelId="{B4D39E13-E1E6-DF41-8EB4-24BB3BD374EC}">
      <dsp:nvSpPr>
        <dsp:cNvPr id="0" name=""/>
        <dsp:cNvSpPr/>
      </dsp:nvSpPr>
      <dsp:spPr>
        <a:xfrm>
          <a:off x="8879635" y="875159"/>
          <a:ext cx="1923682" cy="439826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340606" rIns="120904" bIns="120904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Reduced spend by 55%+ in the first month.  By project end, costs were reduced to &lt;24%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Reduced environment complexity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Maximized operational support efficiency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smtClean="0"/>
            <a:t>Metrics showed little to no impact to end users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8879635" y="875159"/>
        <a:ext cx="1923682" cy="4398264"/>
      </dsp:txXfrm>
    </dsp:sp>
    <dsp:sp modelId="{345400C9-F52E-0947-80E3-078864D25296}">
      <dsp:nvSpPr>
        <dsp:cNvPr id="0" name=""/>
        <dsp:cNvSpPr/>
      </dsp:nvSpPr>
      <dsp:spPr>
        <a:xfrm>
          <a:off x="8493436" y="365376"/>
          <a:ext cx="772398" cy="77239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0B8E-3A81-7D47-9BCB-B009F06C3B3A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8425-7935-0947-9D6B-A56BEF338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8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78425-7935-0947-9D6B-A56BEF3384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8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6BCBE-A886-9C47-AC0E-F571ABAD2DA2}" type="datetimeFigureOut">
              <a:rPr lang="en-US" smtClean="0"/>
              <a:t>9/29/17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F46ECE-762B-3C49-9780-48465BA7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5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9" r:id="rId1"/>
    <p:sldLayoutId id="2147485540" r:id="rId2"/>
    <p:sldLayoutId id="2147485541" r:id="rId3"/>
    <p:sldLayoutId id="2147485542" r:id="rId4"/>
    <p:sldLayoutId id="2147485543" r:id="rId5"/>
    <p:sldLayoutId id="2147485544" r:id="rId6"/>
    <p:sldLayoutId id="2147485545" r:id="rId7"/>
    <p:sldLayoutId id="2147485546" r:id="rId8"/>
    <p:sldLayoutId id="2147485547" r:id="rId9"/>
    <p:sldLayoutId id="2147485548" r:id="rId10"/>
    <p:sldLayoutId id="2147485549" r:id="rId11"/>
    <p:sldLayoutId id="2147485550" r:id="rId12"/>
    <p:sldLayoutId id="2147485551" r:id="rId13"/>
    <p:sldLayoutId id="2147485552" r:id="rId14"/>
    <p:sldLayoutId id="2147485553" r:id="rId15"/>
    <p:sldLayoutId id="21474855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5040" y="4306940"/>
            <a:ext cx="6446520" cy="84113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Bryan B. Praditkul</a:t>
            </a:r>
            <a:br>
              <a:rPr lang="en-US" sz="4400" dirty="0" smtClean="0"/>
            </a:br>
            <a:r>
              <a:rPr lang="en-US" sz="1800" dirty="0" smtClean="0"/>
              <a:t>a portfolio pulse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92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Details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1371" y="4527175"/>
            <a:ext cx="2398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bbpraditkul@gmail.com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240742" y="4517143"/>
            <a:ext cx="239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(650) 430-7958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810114" y="4509444"/>
            <a:ext cx="2181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https://www.linkedin.com/in/</a:t>
            </a:r>
            <a:r>
              <a:rPr lang="en-US" sz="1100" dirty="0" err="1"/>
              <a:t>bryanpraditkul</a:t>
            </a:r>
            <a:r>
              <a:rPr lang="en-US" sz="1100" dirty="0"/>
              <a:t>/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62545" y="4557953"/>
            <a:ext cx="2549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https://github.com/</a:t>
            </a:r>
            <a:r>
              <a:rPr lang="en-US" sz="1200" dirty="0" err="1"/>
              <a:t>bbpraditkul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3081528"/>
            <a:ext cx="1304544" cy="1304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57" y="3066288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26" y="3066288"/>
            <a:ext cx="1359408" cy="13533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072" y="3066288"/>
            <a:ext cx="1335024" cy="13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Bryan B. Praditkul?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69067" y="3107267"/>
            <a:ext cx="9235545" cy="3107267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is-IS" sz="3200" dirty="0" smtClean="0"/>
              <a:t>…</a:t>
            </a:r>
            <a:r>
              <a:rPr lang="en-US" sz="3200" dirty="0" smtClean="0"/>
              <a:t>a DevOps </a:t>
            </a:r>
            <a:r>
              <a:rPr lang="en-US" sz="3200" dirty="0"/>
              <a:t>l</a:t>
            </a:r>
            <a:r>
              <a:rPr lang="en-US" sz="3200" dirty="0" smtClean="0"/>
              <a:t>eader who </a:t>
            </a:r>
            <a:r>
              <a:rPr lang="en-US" sz="3600" b="1" dirty="0" smtClean="0">
                <a:solidFill>
                  <a:srgbClr val="0070C0"/>
                </a:solidFill>
              </a:rPr>
              <a:t>empathizes</a:t>
            </a:r>
            <a:r>
              <a:rPr lang="en-US" sz="3200" dirty="0" smtClean="0"/>
              <a:t> and thrives on building </a:t>
            </a:r>
            <a:r>
              <a:rPr lang="en-US" sz="3600" b="1" dirty="0" smtClean="0">
                <a:solidFill>
                  <a:srgbClr val="0070C0"/>
                </a:solidFill>
              </a:rPr>
              <a:t>collaborative</a:t>
            </a:r>
            <a:r>
              <a:rPr lang="en-US" sz="3600" dirty="0" smtClean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high functioning</a:t>
            </a:r>
            <a:r>
              <a:rPr lang="en-US" sz="3200" dirty="0" smtClean="0"/>
              <a:t> teams, forming cross functional </a:t>
            </a:r>
            <a:r>
              <a:rPr lang="en-US" sz="3600" b="1" dirty="0" smtClean="0">
                <a:solidFill>
                  <a:srgbClr val="0070C0"/>
                </a:solidFill>
              </a:rPr>
              <a:t>partnerships</a:t>
            </a:r>
            <a:r>
              <a:rPr lang="en-US" sz="3200" dirty="0" smtClean="0"/>
              <a:t>, and </a:t>
            </a:r>
            <a:r>
              <a:rPr lang="en-US" sz="3600" b="1" dirty="0" smtClean="0">
                <a:solidFill>
                  <a:srgbClr val="0070C0"/>
                </a:solidFill>
              </a:rPr>
              <a:t>growing</a:t>
            </a:r>
            <a:r>
              <a:rPr lang="en-US" sz="3200" dirty="0" smtClean="0"/>
              <a:t> professional careers</a:t>
            </a:r>
            <a:r>
              <a:rPr lang="en-US" sz="3200" dirty="0"/>
              <a:t>,</a:t>
            </a:r>
            <a:r>
              <a:rPr lang="en-US" sz="3200" dirty="0" smtClean="0"/>
              <a:t> to achieve </a:t>
            </a:r>
            <a:r>
              <a:rPr lang="en-US" sz="3600" b="1" dirty="0" smtClean="0">
                <a:solidFill>
                  <a:srgbClr val="0070C0"/>
                </a:solidFill>
              </a:rPr>
              <a:t>high value outcomes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to the customer.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5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Pathing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97970661"/>
              </p:ext>
            </p:extLst>
          </p:nvPr>
        </p:nvGraphicFramePr>
        <p:xfrm>
          <a:off x="2527896" y="1467196"/>
          <a:ext cx="8539018" cy="4351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Connector 14"/>
          <p:cNvCxnSpPr/>
          <p:nvPr/>
        </p:nvCxnSpPr>
        <p:spPr>
          <a:xfrm>
            <a:off x="9684093" y="5026507"/>
            <a:ext cx="1684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00734" y="4351079"/>
            <a:ext cx="700730" cy="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86904" y="1709724"/>
            <a:ext cx="12154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62826" y="2251560"/>
            <a:ext cx="539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84093" y="3078848"/>
            <a:ext cx="677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676777" y="5817753"/>
            <a:ext cx="244916" cy="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9684093" y="1794284"/>
            <a:ext cx="548640" cy="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730799" y="2007472"/>
            <a:ext cx="235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 b="1" dirty="0" smtClean="0"/>
              <a:t>Re-architected multi-region infrastructure </a:t>
            </a:r>
            <a:r>
              <a:rPr lang="en-US" sz="1200" b="1" dirty="0"/>
              <a:t>for critical </a:t>
            </a:r>
            <a:r>
              <a:rPr lang="en-US" sz="1200" b="1" dirty="0" smtClean="0"/>
              <a:t>components.  </a:t>
            </a:r>
            <a:r>
              <a:rPr lang="en-US" sz="1200" b="1" dirty="0"/>
              <a:t>Platform uptime improved to </a:t>
            </a:r>
            <a:r>
              <a:rPr lang="en-US" sz="1200" b="1" dirty="0" smtClean="0"/>
              <a:t>99.97%</a:t>
            </a:r>
            <a:endParaRPr 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39969" y="3078848"/>
            <a:ext cx="2154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Developed </a:t>
            </a:r>
            <a:r>
              <a:rPr lang="en-US" sz="1200" b="1" dirty="0" smtClean="0"/>
              <a:t>an enterprise monitoring system decreasing </a:t>
            </a:r>
            <a:r>
              <a:rPr lang="en-US" sz="1200" b="1" dirty="0"/>
              <a:t>customer detected outages by 57</a:t>
            </a:r>
            <a:r>
              <a:rPr lang="en-US" sz="1200" b="1" dirty="0" smtClean="0"/>
              <a:t>%.</a:t>
            </a:r>
            <a:endParaRPr 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36192" y="1563452"/>
            <a:ext cx="1955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4-9s/5-9s uptime for multiple web offerings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10229460" y="2848015"/>
            <a:ext cx="1860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Reduced overall cost for the 1000+ instance AWS platform by 52%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775346" y="5732455"/>
            <a:ext cx="231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Full CI/CD of Docker in AWS with Ansible, full monitoring suite, and test automation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25428" y="4067093"/>
            <a:ext cx="264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2000+ AWS Instances &amp; 4500+ bare metal Hybrid globally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9771728" y="4894289"/>
            <a:ext cx="2317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sz="1200" b="1" dirty="0" smtClean="0"/>
              <a:t>Brought a critical production 30k customer </a:t>
            </a:r>
            <a:r>
              <a:rPr lang="en-US" sz="1200" b="1" dirty="0"/>
              <a:t>facing </a:t>
            </a:r>
            <a:r>
              <a:rPr lang="en-US" sz="1200" b="1" dirty="0" smtClean="0"/>
              <a:t>support implementation into HIPAA compliance</a:t>
            </a:r>
            <a:endParaRPr lang="en-US" sz="12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0201129" y="4175217"/>
            <a:ext cx="18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Recipient of the “Hackathon – Coolest Innovation” award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25428" y="4555302"/>
            <a:ext cx="2545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Automated AWS security services across 7 </a:t>
            </a:r>
            <a:r>
              <a:rPr lang="en-US" sz="1200"/>
              <a:t>core </a:t>
            </a:r>
            <a:r>
              <a:rPr lang="en-US" sz="1200" smtClean="0"/>
              <a:t>products</a:t>
            </a:r>
            <a:endParaRPr 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1123219" y="6055621"/>
            <a:ext cx="284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/>
              <a:t>Championed cost reduction measures in the AWS infrastructure, yielding 12-35% </a:t>
            </a:r>
            <a:r>
              <a:rPr lang="en-US" sz="1200" dirty="0" smtClean="0"/>
              <a:t>savings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23219" y="5026507"/>
            <a:ext cx="2644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/>
              <a:t>Rebuilt a disjointed DevOps organization through roundtables, knowledge-shares, and cross </a:t>
            </a:r>
            <a:r>
              <a:rPr lang="en-US" sz="1200" b="1" dirty="0" smtClean="0"/>
              <a:t>functional/product </a:t>
            </a:r>
            <a:r>
              <a:rPr lang="en-US" sz="1200" b="1" dirty="0" smtClean="0"/>
              <a:t>collaboration</a:t>
            </a:r>
            <a:endParaRPr 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130848" y="2031567"/>
            <a:ext cx="233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First DevOps engineer to re-architect/reorganize </a:t>
            </a:r>
            <a:r>
              <a:rPr lang="en-US" sz="1200" dirty="0"/>
              <a:t>all monitoring, </a:t>
            </a:r>
            <a:r>
              <a:rPr lang="en-US" sz="1200" dirty="0" smtClean="0"/>
              <a:t>CI/CD workflows</a:t>
            </a:r>
            <a:r>
              <a:rPr lang="en-US" sz="1200" dirty="0"/>
              <a:t>, asset tracking, </a:t>
            </a:r>
            <a:r>
              <a:rPr lang="en-US" sz="1200" dirty="0" smtClean="0"/>
              <a:t>and runbooks </a:t>
            </a:r>
            <a:r>
              <a:rPr lang="en-US" sz="1200" dirty="0"/>
              <a:t>across the </a:t>
            </a:r>
            <a:r>
              <a:rPr lang="en-US" sz="1200" dirty="0" smtClean="0"/>
              <a:t>marketing org. </a:t>
            </a:r>
            <a:endParaRPr lang="en-US" sz="1200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3056089" y="3098790"/>
            <a:ext cx="881791" cy="2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921693" y="1569902"/>
            <a:ext cx="2167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4</a:t>
            </a:r>
            <a:r>
              <a:rPr lang="en-US" sz="1200" dirty="0" smtClean="0"/>
              <a:t>000+ </a:t>
            </a:r>
            <a:r>
              <a:rPr lang="en-US" sz="1200" dirty="0" smtClean="0"/>
              <a:t>bare metal </a:t>
            </a:r>
            <a:r>
              <a:rPr lang="en-US" sz="1200" dirty="0" smtClean="0"/>
              <a:t>servers over 7DCs globally</a:t>
            </a:r>
            <a:endParaRPr lang="en-US" sz="12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3116864" y="4750961"/>
            <a:ext cx="785486" cy="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794955" y="5367157"/>
            <a:ext cx="1106509" cy="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3348209" y="6083947"/>
            <a:ext cx="553255" cy="3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77588" y="3684960"/>
            <a:ext cx="1384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FF00"/>
                </a:solidFill>
              </a:rPr>
              <a:t>Sr. DevOps Manager</a:t>
            </a:r>
            <a:endParaRPr lang="en-US" sz="1050" dirty="0">
              <a:solidFill>
                <a:srgbClr val="FFFF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44938" y="4850017"/>
            <a:ext cx="8148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Lead DevOps Eng.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007331" y="3005104"/>
            <a:ext cx="730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Lead DevOps Eng.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58649" y="1822599"/>
            <a:ext cx="7402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FF00"/>
                </a:solidFill>
              </a:rPr>
              <a:t>Lead DevOps Eng.</a:t>
            </a:r>
            <a:endParaRPr lang="en-US" sz="1100" dirty="0">
              <a:solidFill>
                <a:srgbClr val="FFFF00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9678561" y="4498382"/>
            <a:ext cx="633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9676777" y="2373172"/>
            <a:ext cx="524352" cy="3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21" y="4472674"/>
            <a:ext cx="2832195" cy="1259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23" y="5464821"/>
            <a:ext cx="694944" cy="262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456" y="2540791"/>
            <a:ext cx="1054849" cy="232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159" y="1889781"/>
            <a:ext cx="536448" cy="591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234" y="1983125"/>
            <a:ext cx="615696" cy="3352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75" y="1514043"/>
            <a:ext cx="2238105" cy="481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51" y="5176856"/>
            <a:ext cx="2326860" cy="7858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8" y="1520034"/>
            <a:ext cx="1739111" cy="55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2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Awards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09154" y="2574766"/>
            <a:ext cx="5157329" cy="2900998"/>
          </a:xfrm>
          <a:ln>
            <a:noFill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783080" y="3534013"/>
            <a:ext cx="72542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2016 “Hackathon – Coolest Innovation”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2016 Nominated a mentor for junior engineers</a:t>
            </a:r>
          </a:p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2013 Leadership “Living the Values” award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2012 Product </a:t>
            </a:r>
            <a:r>
              <a:rPr lang="en-US" sz="2400" dirty="0"/>
              <a:t>Development Leadership </a:t>
            </a:r>
            <a:r>
              <a:rPr lang="en-US" sz="2400" dirty="0" smtClean="0"/>
              <a:t>“</a:t>
            </a:r>
            <a:r>
              <a:rPr lang="en-US" sz="2400" dirty="0"/>
              <a:t>Inspire Through Action</a:t>
            </a:r>
            <a:r>
              <a:rPr lang="en-US" sz="2400" dirty="0" smtClean="0"/>
              <a:t>” award</a:t>
            </a:r>
            <a:endParaRPr lang="en-US" sz="2400" dirty="0"/>
          </a:p>
          <a:p>
            <a:pPr marL="285750" lvl="0" indent="-285750">
              <a:buFont typeface="Arial" charset="0"/>
              <a:buChar char="•"/>
            </a:pPr>
            <a:r>
              <a:rPr lang="en-US" sz="2400" dirty="0" smtClean="0"/>
              <a:t>2004 Single developer project nominated for the "Scott Cook Innovation Excellence" award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Action: HIPAA into JIRA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94296"/>
              </p:ext>
            </p:extLst>
          </p:nvPr>
        </p:nvGraphicFramePr>
        <p:xfrm>
          <a:off x="1325880" y="1203960"/>
          <a:ext cx="10866119" cy="565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85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 Action: Embracing a Culture of Change</a:t>
            </a:r>
            <a:endParaRPr lang="en-US" sz="3200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219943"/>
              </p:ext>
            </p:extLst>
          </p:nvPr>
        </p:nvGraphicFramePr>
        <p:xfrm>
          <a:off x="1341120" y="1219200"/>
          <a:ext cx="10850881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81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Action: Cost Control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966858"/>
              </p:ext>
            </p:extLst>
          </p:nvPr>
        </p:nvGraphicFramePr>
        <p:xfrm>
          <a:off x="1325880" y="1219200"/>
          <a:ext cx="1086612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62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Sample Solution: Monolith to DevOps Cloud Microservices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2562787"/>
            <a:ext cx="4673601" cy="3862404"/>
          </a:xfrm>
          <a:prstGeom prst="rect">
            <a:avLst/>
          </a:prstGeom>
          <a:effectLst>
            <a:glow rad="393700">
              <a:schemeClr val="bg1">
                <a:alpha val="40000"/>
              </a:schemeClr>
            </a:glow>
            <a:softEdge rad="101600"/>
          </a:effectLst>
        </p:spPr>
      </p:pic>
      <p:sp>
        <p:nvSpPr>
          <p:cNvPr id="5" name="Cloud 4"/>
          <p:cNvSpPr/>
          <p:nvPr/>
        </p:nvSpPr>
        <p:spPr>
          <a:xfrm>
            <a:off x="7372664" y="3595546"/>
            <a:ext cx="4226125" cy="2730855"/>
          </a:xfrm>
          <a:prstGeom prst="cloud">
            <a:avLst/>
          </a:prstGeom>
          <a:solidFill>
            <a:schemeClr val="bg1"/>
          </a:solidFill>
          <a:ln>
            <a:solidFill>
              <a:schemeClr val="tx1">
                <a:lumMod val="85000"/>
              </a:schemeClr>
            </a:solidFill>
          </a:ln>
          <a:effectLst>
            <a:glow rad="1270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ysClr val="windowText" lastClr="000000"/>
              </a:solidFill>
            </a:endParaRPr>
          </a:p>
          <a:p>
            <a:pPr algn="ctr"/>
            <a:endParaRPr lang="en-US" sz="2000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33" y="4073031"/>
            <a:ext cx="2152585" cy="17758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1">
                <a:alpha val="0"/>
              </a:schemeClr>
            </a:glow>
            <a:softEdge rad="63500"/>
          </a:effectLst>
        </p:spPr>
      </p:pic>
      <p:sp>
        <p:nvSpPr>
          <p:cNvPr id="7" name="TextBox 6"/>
          <p:cNvSpPr txBox="1"/>
          <p:nvPr/>
        </p:nvSpPr>
        <p:spPr>
          <a:xfrm>
            <a:off x="9385568" y="5344311"/>
            <a:ext cx="1685927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effectLst/>
                <a:latin typeface="Arial" charset="0"/>
                <a:ea typeface="Arial" charset="0"/>
                <a:cs typeface="Arial" charset="0"/>
              </a:rPr>
              <a:t>Microservices</a:t>
            </a:r>
            <a:endParaRPr lang="en-US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02226" y="3974241"/>
            <a:ext cx="101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effectLst/>
                <a:latin typeface="Calibri" charset="0"/>
                <a:ea typeface="Calibri" charset="0"/>
                <a:cs typeface="Calibri" charset="0"/>
              </a:rPr>
              <a:t>Cloud</a:t>
            </a:r>
            <a:endParaRPr lang="en-US" sz="2400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694513" y="3169319"/>
            <a:ext cx="1382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DevOps </a:t>
            </a: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436" y="1855690"/>
            <a:ext cx="5985139" cy="4945280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/>
              <a:t>Culture/People</a:t>
            </a:r>
          </a:p>
          <a:p>
            <a:pPr lvl="1"/>
            <a:r>
              <a:rPr lang="en-US" sz="2200" dirty="0"/>
              <a:t>Team Organization</a:t>
            </a:r>
          </a:p>
          <a:p>
            <a:pPr lvl="1"/>
            <a:r>
              <a:rPr lang="en-US" sz="2200" dirty="0"/>
              <a:t>DevOps Culture of Collaboration</a:t>
            </a:r>
          </a:p>
          <a:p>
            <a:r>
              <a:rPr lang="en-US" sz="2600" b="1" dirty="0"/>
              <a:t>Process</a:t>
            </a:r>
          </a:p>
          <a:p>
            <a:pPr lvl="1"/>
            <a:r>
              <a:rPr lang="en-US" sz="2200" dirty="0"/>
              <a:t>Feedback cycle &amp;</a:t>
            </a:r>
            <a:r>
              <a:rPr lang="en-US" sz="2200" dirty="0" smtClean="0"/>
              <a:t> </a:t>
            </a:r>
            <a:r>
              <a:rPr lang="en-US" sz="2200" dirty="0"/>
              <a:t>Continuous Improvement</a:t>
            </a:r>
          </a:p>
          <a:p>
            <a:r>
              <a:rPr lang="en-US" sz="2600" b="1" dirty="0"/>
              <a:t>Technology</a:t>
            </a:r>
          </a:p>
          <a:p>
            <a:pPr lvl="1"/>
            <a:r>
              <a:rPr lang="en-US" sz="2200" dirty="0"/>
              <a:t>Architecture</a:t>
            </a:r>
          </a:p>
          <a:p>
            <a:pPr lvl="1"/>
            <a:r>
              <a:rPr lang="en-US" sz="2200" dirty="0"/>
              <a:t>Data Management	</a:t>
            </a:r>
          </a:p>
          <a:p>
            <a:pPr lvl="1"/>
            <a:r>
              <a:rPr lang="en-US" sz="2200" dirty="0"/>
              <a:t>Security/Privacy</a:t>
            </a:r>
          </a:p>
          <a:p>
            <a:pPr lvl="1"/>
            <a:r>
              <a:rPr lang="en-US" sz="2200" dirty="0"/>
              <a:t>Dynamic Discovery</a:t>
            </a:r>
          </a:p>
          <a:p>
            <a:pPr lvl="1"/>
            <a:r>
              <a:rPr lang="en-US" sz="2200" dirty="0"/>
              <a:t>API Management</a:t>
            </a:r>
          </a:p>
          <a:p>
            <a:pPr lvl="1"/>
            <a:r>
              <a:rPr lang="en-US" sz="2200" dirty="0"/>
              <a:t>Monitoring and Alerting</a:t>
            </a:r>
          </a:p>
          <a:p>
            <a:pPr lvl="1"/>
            <a:r>
              <a:rPr lang="en-US" sz="2200" dirty="0"/>
              <a:t>CI/CD/CD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of the office</a:t>
            </a:r>
            <a:r>
              <a:rPr lang="is-IS" dirty="0" smtClean="0"/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982" y="4952741"/>
            <a:ext cx="21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Smart Home</a:t>
            </a:r>
          </a:p>
          <a:p>
            <a:pPr algn="ctr"/>
            <a:r>
              <a:rPr lang="en-US" dirty="0" smtClean="0"/>
              <a:t>IOT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9196" y="5491022"/>
            <a:ext cx="2409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Martial Arts</a:t>
            </a:r>
          </a:p>
          <a:p>
            <a:pPr algn="ctr"/>
            <a:r>
              <a:rPr lang="en-US" dirty="0" smtClean="0"/>
              <a:t>&amp; Running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7151" y="5938440"/>
            <a:ext cx="133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39607" y="5491022"/>
            <a:ext cx="1351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Auto repair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90716" y="4881483"/>
            <a:ext cx="203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Camping &amp; Grilling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2286" y="3208575"/>
            <a:ext cx="94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Family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83" y="1209087"/>
            <a:ext cx="3377184" cy="1999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66" y="3678913"/>
            <a:ext cx="1761744" cy="1694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32" y="3963250"/>
            <a:ext cx="2115312" cy="21153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91" y="3282673"/>
            <a:ext cx="2487168" cy="2487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99" y="3099776"/>
            <a:ext cx="1712976" cy="17190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81" y="3990723"/>
            <a:ext cx="451104" cy="5730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127" y="3078977"/>
            <a:ext cx="1760669" cy="1760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902" y="3909589"/>
            <a:ext cx="633984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3566</TotalTime>
  <Words>846</Words>
  <Application>Microsoft Macintosh PowerPoint</Application>
  <PresentationFormat>Widescreen</PresentationFormat>
  <Paragraphs>131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 3</vt:lpstr>
      <vt:lpstr>Arial</vt:lpstr>
      <vt:lpstr>Wisp</vt:lpstr>
      <vt:lpstr>Bryan B. Praditkul a portfolio pulse</vt:lpstr>
      <vt:lpstr>Who is Bryan B. Praditkul?</vt:lpstr>
      <vt:lpstr>Career Pathing</vt:lpstr>
      <vt:lpstr>Random Awards</vt:lpstr>
      <vt:lpstr>In Action: HIPAA into JIRA</vt:lpstr>
      <vt:lpstr>In Action: Embracing a Culture of Change</vt:lpstr>
      <vt:lpstr>In Action: Cost Control</vt:lpstr>
      <vt:lpstr>Sample Solution: Monolith to DevOps Cloud Microservices</vt:lpstr>
      <vt:lpstr>Outside of the office… </vt:lpstr>
      <vt:lpstr>Contact Details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Bryan Praditkul</dc:title>
  <dc:creator>Microsoft Office User</dc:creator>
  <cp:lastModifiedBy>Microsoft Office User</cp:lastModifiedBy>
  <cp:revision>88</cp:revision>
  <cp:lastPrinted>2017-09-29T17:55:14Z</cp:lastPrinted>
  <dcterms:created xsi:type="dcterms:W3CDTF">2017-09-27T16:52:12Z</dcterms:created>
  <dcterms:modified xsi:type="dcterms:W3CDTF">2017-09-30T14:33:16Z</dcterms:modified>
</cp:coreProperties>
</file>