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02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1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0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11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45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02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6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18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45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6AE7A-9C62-48AE-8C1A-1780580979A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B4B51-7CB3-467B-A39C-D8CA7BFC62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76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5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2037" y="-2348719"/>
            <a:ext cx="13956073" cy="115554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9214884" y="1254642"/>
            <a:ext cx="2041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range(60):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t.forward</a:t>
            </a:r>
            <a:r>
              <a:rPr lang="en-US" altLang="zh-TW" dirty="0"/>
              <a:t>(</a:t>
            </a:r>
            <a:r>
              <a:rPr lang="en-US" altLang="zh-TW" dirty="0" err="1"/>
              <a:t>i</a:t>
            </a:r>
            <a:r>
              <a:rPr lang="en-US" altLang="zh-TW" dirty="0"/>
              <a:t> * 2)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t.stamp</a:t>
            </a:r>
            <a:r>
              <a:rPr lang="en-US" altLang="zh-TW" dirty="0"/>
              <a:t>()</a:t>
            </a:r>
          </a:p>
          <a:p>
            <a:r>
              <a:rPr lang="en-US" altLang="zh-TW" dirty="0"/>
              <a:t>    </a:t>
            </a:r>
            <a:r>
              <a:rPr lang="en-US" altLang="zh-TW" dirty="0" err="1"/>
              <a:t>t.right</a:t>
            </a:r>
            <a:r>
              <a:rPr lang="en-US" altLang="zh-TW" dirty="0"/>
              <a:t>(30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745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880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寬螢幕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nicholas1207@gmail.com</dc:creator>
  <cp:lastModifiedBy>nicholas1207@gmail.com</cp:lastModifiedBy>
  <cp:revision>2</cp:revision>
  <dcterms:created xsi:type="dcterms:W3CDTF">2025-03-29T08:40:00Z</dcterms:created>
  <dcterms:modified xsi:type="dcterms:W3CDTF">2025-03-29T08:41:56Z</dcterms:modified>
</cp:coreProperties>
</file>