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02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1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0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2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6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4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7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70" y="597189"/>
            <a:ext cx="7460701" cy="62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2037" y="-2348719"/>
            <a:ext cx="13956073" cy="115554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14884" y="1254642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range(60):</a:t>
            </a:r>
          </a:p>
          <a:p>
            <a:r>
              <a:rPr lang="en-US" altLang="zh-TW" dirty="0"/>
              <a:t>    </a:t>
            </a:r>
            <a:r>
              <a:rPr lang="en-US" altLang="zh-TW" dirty="0" err="1"/>
              <a:t>t.forward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* 2)</a:t>
            </a:r>
          </a:p>
          <a:p>
            <a:r>
              <a:rPr lang="en-US" altLang="zh-TW" dirty="0"/>
              <a:t>    </a:t>
            </a:r>
            <a:r>
              <a:rPr lang="en-US" altLang="zh-TW" dirty="0" err="1"/>
              <a:t>t.stamp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    </a:t>
            </a:r>
            <a:r>
              <a:rPr lang="en-US" altLang="zh-TW" dirty="0" err="1"/>
              <a:t>t.right</a:t>
            </a:r>
            <a:r>
              <a:rPr lang="en-US" altLang="zh-TW" dirty="0"/>
              <a:t>(30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45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57" y="120999"/>
            <a:ext cx="7339084" cy="65102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14884" y="1254642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range(60):</a:t>
            </a:r>
          </a:p>
          <a:p>
            <a:r>
              <a:rPr lang="en-US" altLang="zh-TW" dirty="0"/>
              <a:t>    </a:t>
            </a:r>
            <a:r>
              <a:rPr lang="en-US" altLang="zh-TW" dirty="0" err="1"/>
              <a:t>t.forward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* 2)</a:t>
            </a:r>
          </a:p>
          <a:p>
            <a:r>
              <a:rPr lang="en-US" altLang="zh-TW" dirty="0"/>
              <a:t>    </a:t>
            </a:r>
            <a:r>
              <a:rPr lang="en-US" altLang="zh-TW" dirty="0" err="1"/>
              <a:t>t.stamp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    </a:t>
            </a:r>
            <a:r>
              <a:rPr lang="en-US" altLang="zh-TW" dirty="0" err="1" smtClean="0"/>
              <a:t>t.right</a:t>
            </a:r>
            <a:r>
              <a:rPr lang="en-US" altLang="zh-TW" dirty="0" smtClean="0"/>
              <a:t>(25)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880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nicholas1207@gmail.com</dc:creator>
  <cp:lastModifiedBy>nicholas1207@gmail.com</cp:lastModifiedBy>
  <cp:revision>4</cp:revision>
  <dcterms:created xsi:type="dcterms:W3CDTF">2025-03-29T08:40:00Z</dcterms:created>
  <dcterms:modified xsi:type="dcterms:W3CDTF">2025-03-29T09:00:00Z</dcterms:modified>
</cp:coreProperties>
</file>