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92" r:id="rId8"/>
    <p:sldId id="293" r:id="rId9"/>
    <p:sldId id="294" r:id="rId10"/>
    <p:sldId id="295" r:id="rId11"/>
    <p:sldId id="296" r:id="rId12"/>
    <p:sldId id="298" r:id="rId13"/>
    <p:sldId id="290" r:id="rId14"/>
    <p:sldId id="272" r:id="rId15"/>
    <p:sldId id="273" r:id="rId16"/>
    <p:sldId id="277" r:id="rId17"/>
    <p:sldId id="276" r:id="rId18"/>
    <p:sldId id="271" r:id="rId19"/>
    <p:sldId id="286" r:id="rId20"/>
    <p:sldId id="279" r:id="rId21"/>
    <p:sldId id="263" r:id="rId22"/>
    <p:sldId id="278" r:id="rId23"/>
    <p:sldId id="264" r:id="rId24"/>
    <p:sldId id="268" r:id="rId25"/>
    <p:sldId id="287" r:id="rId26"/>
    <p:sldId id="288" r:id="rId27"/>
    <p:sldId id="26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 varScale="1">
        <p:scale>
          <a:sx n="118" d="100"/>
          <a:sy n="11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2021-07-09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공유 </a:t>
            </a:r>
            <a:r>
              <a:rPr kumimoji="1" lang="ko-KR" altLang="en-US" dirty="0" err="1"/>
              <a:t>모빌리티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191E0C-DAE4-4401-94A5-E70B122D5B82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0EA4A4-CA8E-45C4-B886-2E9942D2AD59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15C5CA-E288-4AA3-B914-305FF0D3CA38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A749B9-7967-4951-8FF6-672D2C0381AA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59627E-D025-4918-90B7-A6B0CB939C8F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4439709-8144-485F-AF0E-8597CF8AC8B6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55E254-1ECB-408D-8FFD-6F5D86681E4B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24DA0B-C0E3-407B-A406-E2C579A545A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1E3B721-93FF-45DE-8A89-345DB324345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0" name="직선 연결선[R] 5">
              <a:extLst>
                <a:ext uri="{FF2B5EF4-FFF2-40B4-BE49-F238E27FC236}">
                  <a16:creationId xmlns:a16="http://schemas.microsoft.com/office/drawing/2014/main" id="{218F1D07-E8E6-4852-B6E5-4026482121C9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20">
              <a:extLst>
                <a:ext uri="{FF2B5EF4-FFF2-40B4-BE49-F238E27FC236}">
                  <a16:creationId xmlns:a16="http://schemas.microsoft.com/office/drawing/2014/main" id="{6CBFFE6E-8BF4-4F31-9297-4CFF1544A5D6}"/>
                </a:ext>
              </a:extLst>
            </p:cNvPr>
            <p:cNvCxnSpPr>
              <a:stCxn id="7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22">
              <a:extLst>
                <a:ext uri="{FF2B5EF4-FFF2-40B4-BE49-F238E27FC236}">
                  <a16:creationId xmlns:a16="http://schemas.microsoft.com/office/drawing/2014/main" id="{D34C778C-6A48-40F9-A48C-8AED1473CF40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24">
              <a:extLst>
                <a:ext uri="{FF2B5EF4-FFF2-40B4-BE49-F238E27FC236}">
                  <a16:creationId xmlns:a16="http://schemas.microsoft.com/office/drawing/2014/main" id="{DAE4BDAB-E284-4CBF-BE4C-BB074002DA9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60AF84-441B-40CC-9729-5D01DDDDBF39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7D90F8F-285C-49C5-B697-E9B8DD1932D5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47ABD68-F0B2-44F5-A21B-3041FE924683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4D0F22-800B-4178-996D-B37F15F2484D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C7FF62-6385-42A1-9AB4-E62F075053F6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CA4CD85-9FE6-4821-BA2A-C341EFCF010B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5F5D51-A91D-4C0F-BE78-32948BB98265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47EA63B-A963-44E2-8A62-3182C44C9E83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DEBB23C-51DA-4DA1-B15A-6A1047CBFD23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7C2D67E-5BEB-4230-B5D9-862DDAA2B516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EECB86-D91C-47A1-9A49-7048ECD89EF1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5341888-66E7-456D-8905-9068CBF1CD76}"/>
              </a:ext>
            </a:extLst>
          </p:cNvPr>
          <p:cNvSpPr/>
          <p:nvPr/>
        </p:nvSpPr>
        <p:spPr>
          <a:xfrm>
            <a:off x="10186059" y="2562667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A599C1C-B077-4C02-B961-FE43A6C53FE1}"/>
              </a:ext>
            </a:extLst>
          </p:cNvPr>
          <p:cNvSpPr/>
          <p:nvPr/>
        </p:nvSpPr>
        <p:spPr>
          <a:xfrm>
            <a:off x="8834930" y="2849976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CC92001-F6BC-4860-B6C3-6B9FB050D04B}"/>
              </a:ext>
            </a:extLst>
          </p:cNvPr>
          <p:cNvGrpSpPr/>
          <p:nvPr/>
        </p:nvGrpSpPr>
        <p:grpSpPr>
          <a:xfrm>
            <a:off x="8188513" y="2590259"/>
            <a:ext cx="814952" cy="923599"/>
            <a:chOff x="194792" y="1921761"/>
            <a:chExt cx="1300163" cy="125730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816B353-1F73-4B9F-A932-E9C46D81B14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AB94069-9F8D-4F78-88AE-7A4EBB10600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2" name="직선 연결선[R] 5">
              <a:extLst>
                <a:ext uri="{FF2B5EF4-FFF2-40B4-BE49-F238E27FC236}">
                  <a16:creationId xmlns:a16="http://schemas.microsoft.com/office/drawing/2014/main" id="{5E18086D-0F83-4E46-AB24-8CA06DD28F4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20">
              <a:extLst>
                <a:ext uri="{FF2B5EF4-FFF2-40B4-BE49-F238E27FC236}">
                  <a16:creationId xmlns:a16="http://schemas.microsoft.com/office/drawing/2014/main" id="{96D08452-3D66-419D-82E3-24FB113A0ACF}"/>
                </a:ext>
              </a:extLst>
            </p:cNvPr>
            <p:cNvCxnSpPr>
              <a:stCxn id="11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22">
              <a:extLst>
                <a:ext uri="{FF2B5EF4-FFF2-40B4-BE49-F238E27FC236}">
                  <a16:creationId xmlns:a16="http://schemas.microsoft.com/office/drawing/2014/main" id="{2EE4A75B-5A5E-4FAF-8A91-70654F21C384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24">
              <a:extLst>
                <a:ext uri="{FF2B5EF4-FFF2-40B4-BE49-F238E27FC236}">
                  <a16:creationId xmlns:a16="http://schemas.microsoft.com/office/drawing/2014/main" id="{B735CDE9-43F0-4A61-9728-63E161A5E898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51D750-78BD-4D62-8632-450057363B43}"/>
              </a:ext>
            </a:extLst>
          </p:cNvPr>
          <p:cNvSpPr/>
          <p:nvPr/>
        </p:nvSpPr>
        <p:spPr>
          <a:xfrm>
            <a:off x="10217184" y="3540468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2CD32EE-280D-46F5-B201-56CA00E44CC2}"/>
              </a:ext>
            </a:extLst>
          </p:cNvPr>
          <p:cNvSpPr/>
          <p:nvPr/>
        </p:nvSpPr>
        <p:spPr>
          <a:xfrm>
            <a:off x="9621529" y="3099285"/>
            <a:ext cx="786709" cy="7427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A1888D1-284B-4FEB-85D8-2D3ED9A92AC6}"/>
              </a:ext>
            </a:extLst>
          </p:cNvPr>
          <p:cNvSpPr/>
          <p:nvPr/>
        </p:nvSpPr>
        <p:spPr>
          <a:xfrm>
            <a:off x="8048324" y="1952406"/>
            <a:ext cx="3270535" cy="25277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8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7453631" y="5034921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3656394" y="397400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(payment)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3545451" y="5256622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49CFF5C-C6B9-4891-9CD7-00ED18DD152A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8A3715-8B9D-470B-9E70-BF8E18C92AB8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BEBFA37-F8AD-43B4-890E-D1DD3A9F99A5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AA0EF6-6CAB-4836-8488-AD847507AFB8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41A940B-0BB3-4860-B89F-3FC0C1B183B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7" name="직선 연결선[R] 5">
              <a:extLst>
                <a:ext uri="{FF2B5EF4-FFF2-40B4-BE49-F238E27FC236}">
                  <a16:creationId xmlns:a16="http://schemas.microsoft.com/office/drawing/2014/main" id="{921E2569-4A97-473F-B323-42749272247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20">
              <a:extLst>
                <a:ext uri="{FF2B5EF4-FFF2-40B4-BE49-F238E27FC236}">
                  <a16:creationId xmlns:a16="http://schemas.microsoft.com/office/drawing/2014/main" id="{7206A39F-BDD2-44EF-AF18-E17E99D532E8}"/>
                </a:ext>
              </a:extLst>
            </p:cNvPr>
            <p:cNvCxnSpPr>
              <a:stCxn id="10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22">
              <a:extLst>
                <a:ext uri="{FF2B5EF4-FFF2-40B4-BE49-F238E27FC236}">
                  <a16:creationId xmlns:a16="http://schemas.microsoft.com/office/drawing/2014/main" id="{90F3998D-64E0-47BE-8F3C-A2A0E28D156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24">
              <a:extLst>
                <a:ext uri="{FF2B5EF4-FFF2-40B4-BE49-F238E27FC236}">
                  <a16:creationId xmlns:a16="http://schemas.microsoft.com/office/drawing/2014/main" id="{3114CDBC-E859-4C21-A564-A760F4F5188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0A9C37F-C5FB-497D-972D-1F13259627AF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F10D51-9825-49B3-9A3C-14B923D49150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B074EC-93B3-425B-96B4-7C59706F9B43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10932364" y="2946227"/>
            <a:ext cx="958648" cy="1015178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(stock)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1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507F69-DEA5-40E7-A5F2-EDFD66F57472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6925959-5273-4FB8-AAC9-5BE2CDF12DAC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713A08-6821-404E-8410-87B7BD467F16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CE801D3-FD16-4BA1-B34B-BEA6325FA65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40027CD-54B8-49ED-86FD-68CFB927343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6" name="직선 연결선[R] 5">
              <a:extLst>
                <a:ext uri="{FF2B5EF4-FFF2-40B4-BE49-F238E27FC236}">
                  <a16:creationId xmlns:a16="http://schemas.microsoft.com/office/drawing/2014/main" id="{3555C050-CCA5-4F07-9E54-CCE82FBBB6E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20">
              <a:extLst>
                <a:ext uri="{FF2B5EF4-FFF2-40B4-BE49-F238E27FC236}">
                  <a16:creationId xmlns:a16="http://schemas.microsoft.com/office/drawing/2014/main" id="{A781732F-13E6-4396-BF12-50DEA19E02AB}"/>
                </a:ext>
              </a:extLst>
            </p:cNvPr>
            <p:cNvCxnSpPr>
              <a:stCxn id="6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2">
              <a:extLst>
                <a:ext uri="{FF2B5EF4-FFF2-40B4-BE49-F238E27FC236}">
                  <a16:creationId xmlns:a16="http://schemas.microsoft.com/office/drawing/2014/main" id="{641D40F9-1554-4C72-9319-031A0BE70003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4">
              <a:extLst>
                <a:ext uri="{FF2B5EF4-FFF2-40B4-BE49-F238E27FC236}">
                  <a16:creationId xmlns:a16="http://schemas.microsoft.com/office/drawing/2014/main" id="{91F02843-6804-4185-9D2D-A30B7E8A9D2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FA38B4-8670-43C1-A018-C4EBC220BE5E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2FF142F-07C1-4C11-BFB5-74A8543DB325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0015A4-9B93-4B42-9E8E-89A23872F1A9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8834930" y="230126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5069798" y="585775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8815115" y="389510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4428208" y="216723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D1D766DA-38F1-4D73-A8CB-64F15CB9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cxnSp>
        <p:nvCxnSpPr>
          <p:cNvPr id="88" name="꺾인 연결선[E] 21">
            <a:extLst>
              <a:ext uri="{FF2B5EF4-FFF2-40B4-BE49-F238E27FC236}">
                <a16:creationId xmlns:a16="http://schemas.microsoft.com/office/drawing/2014/main" id="{1B0D1E6D-5885-4797-9165-3EE691D14C9A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3774371" y="2989396"/>
            <a:ext cx="1307675" cy="237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51">
            <a:extLst>
              <a:ext uri="{FF2B5EF4-FFF2-40B4-BE49-F238E27FC236}">
                <a16:creationId xmlns:a16="http://schemas.microsoft.com/office/drawing/2014/main" id="{1FE1AECA-5DA5-4536-8939-06739D50D30B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>
            <a:off x="3774371" y="4022447"/>
            <a:ext cx="1295427" cy="2151711"/>
          </a:xfrm>
          <a:prstGeom prst="bentConnector3">
            <a:avLst>
              <a:gd name="adj1" fmla="val 4187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51">
            <a:extLst>
              <a:ext uri="{FF2B5EF4-FFF2-40B4-BE49-F238E27FC236}">
                <a16:creationId xmlns:a16="http://schemas.microsoft.com/office/drawing/2014/main" id="{8F39E96B-833B-4399-B0E4-FA5730DA081B}"/>
              </a:ext>
            </a:extLst>
          </p:cNvPr>
          <p:cNvCxnSpPr>
            <a:cxnSpLocks/>
            <a:stCxn id="49" idx="3"/>
            <a:endCxn id="85" idx="1"/>
          </p:cNvCxnSpPr>
          <p:nvPr/>
        </p:nvCxnSpPr>
        <p:spPr>
          <a:xfrm flipV="1">
            <a:off x="3774370" y="4211505"/>
            <a:ext cx="5040745" cy="979649"/>
          </a:xfrm>
          <a:prstGeom prst="bentConnector3">
            <a:avLst>
              <a:gd name="adj1" fmla="val 1644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51">
            <a:extLst>
              <a:ext uri="{FF2B5EF4-FFF2-40B4-BE49-F238E27FC236}">
                <a16:creationId xmlns:a16="http://schemas.microsoft.com/office/drawing/2014/main" id="{D59C5CD5-AA28-4084-885D-33F0B675BEE2}"/>
              </a:ext>
            </a:extLst>
          </p:cNvPr>
          <p:cNvCxnSpPr>
            <a:cxnSpLocks/>
            <a:stCxn id="61" idx="3"/>
            <a:endCxn id="86" idx="0"/>
          </p:cNvCxnSpPr>
          <p:nvPr/>
        </p:nvCxnSpPr>
        <p:spPr>
          <a:xfrm flipH="1" flipV="1">
            <a:off x="4907532" y="2167233"/>
            <a:ext cx="6237175" cy="587373"/>
          </a:xfrm>
          <a:prstGeom prst="bentConnector4">
            <a:avLst>
              <a:gd name="adj1" fmla="val -6000"/>
              <a:gd name="adj2" fmla="val 18438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51">
            <a:extLst>
              <a:ext uri="{FF2B5EF4-FFF2-40B4-BE49-F238E27FC236}">
                <a16:creationId xmlns:a16="http://schemas.microsoft.com/office/drawing/2014/main" id="{697DA07C-A5FF-4355-9B69-C5323E1CF22A}"/>
              </a:ext>
            </a:extLst>
          </p:cNvPr>
          <p:cNvCxnSpPr>
            <a:cxnSpLocks/>
            <a:stCxn id="70" idx="3"/>
            <a:endCxn id="86" idx="0"/>
          </p:cNvCxnSpPr>
          <p:nvPr/>
        </p:nvCxnSpPr>
        <p:spPr>
          <a:xfrm flipH="1" flipV="1">
            <a:off x="4907532" y="2167233"/>
            <a:ext cx="6268300" cy="1919698"/>
          </a:xfrm>
          <a:prstGeom prst="bentConnector4">
            <a:avLst>
              <a:gd name="adj1" fmla="val -8811"/>
              <a:gd name="adj2" fmla="val 13467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2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43396" y="1438851"/>
            <a:ext cx="8556653" cy="3980298"/>
          </a:xfrm>
        </p:spPr>
        <p:txBody>
          <a:bodyPr/>
          <a:lstStyle/>
          <a:p>
            <a:r>
              <a:rPr kumimoji="1" lang="ko-KR" altLang="en-US" dirty="0"/>
              <a:t>일단 여기까지</a:t>
            </a:r>
            <a:r>
              <a:rPr kumimoji="1" lang="en-US" altLang="ko-KR" dirty="0"/>
              <a:t>…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73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4" y="1488537"/>
            <a:ext cx="9463111" cy="5356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1828583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메뉴를 선택하여 주문한다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고객이 결제한다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주문이 되면 주문 내역이 입점상점주인에게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상점주인이 확인하여 요리해서 배달 출발한다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5" name="자유형 4"/>
          <p:cNvSpPr/>
          <p:nvPr/>
        </p:nvSpPr>
        <p:spPr>
          <a:xfrm>
            <a:off x="5257797" y="2071680"/>
            <a:ext cx="3543290" cy="3314700"/>
          </a:xfrm>
          <a:custGeom>
            <a:avLst/>
            <a:gdLst>
              <a:gd name="connsiteX0" fmla="*/ 0 w 4000500"/>
              <a:gd name="connsiteY0" fmla="*/ 200025 h 3314700"/>
              <a:gd name="connsiteX1" fmla="*/ 14288 w 4000500"/>
              <a:gd name="connsiteY1" fmla="*/ 142875 h 3314700"/>
              <a:gd name="connsiteX2" fmla="*/ 57150 w 4000500"/>
              <a:gd name="connsiteY2" fmla="*/ 114300 h 3314700"/>
              <a:gd name="connsiteX3" fmla="*/ 100013 w 4000500"/>
              <a:gd name="connsiteY3" fmla="*/ 71438 h 3314700"/>
              <a:gd name="connsiteX4" fmla="*/ 228600 w 4000500"/>
              <a:gd name="connsiteY4" fmla="*/ 0 h 3314700"/>
              <a:gd name="connsiteX5" fmla="*/ 357188 w 4000500"/>
              <a:gd name="connsiteY5" fmla="*/ 28575 h 3314700"/>
              <a:gd name="connsiteX6" fmla="*/ 400050 w 4000500"/>
              <a:gd name="connsiteY6" fmla="*/ 57150 h 3314700"/>
              <a:gd name="connsiteX7" fmla="*/ 471488 w 4000500"/>
              <a:gd name="connsiteY7" fmla="*/ 185738 h 3314700"/>
              <a:gd name="connsiteX8" fmla="*/ 528638 w 4000500"/>
              <a:gd name="connsiteY8" fmla="*/ 271463 h 3314700"/>
              <a:gd name="connsiteX9" fmla="*/ 542925 w 4000500"/>
              <a:gd name="connsiteY9" fmla="*/ 328613 h 3314700"/>
              <a:gd name="connsiteX10" fmla="*/ 642938 w 4000500"/>
              <a:gd name="connsiteY10" fmla="*/ 442913 h 3314700"/>
              <a:gd name="connsiteX11" fmla="*/ 671513 w 4000500"/>
              <a:gd name="connsiteY11" fmla="*/ 485775 h 3314700"/>
              <a:gd name="connsiteX12" fmla="*/ 757238 w 4000500"/>
              <a:gd name="connsiteY12" fmla="*/ 514350 h 3314700"/>
              <a:gd name="connsiteX13" fmla="*/ 800100 w 4000500"/>
              <a:gd name="connsiteY13" fmla="*/ 528638 h 3314700"/>
              <a:gd name="connsiteX14" fmla="*/ 1042988 w 4000500"/>
              <a:gd name="connsiteY14" fmla="*/ 557213 h 3314700"/>
              <a:gd name="connsiteX15" fmla="*/ 1343025 w 4000500"/>
              <a:gd name="connsiteY15" fmla="*/ 571500 h 3314700"/>
              <a:gd name="connsiteX16" fmla="*/ 1500188 w 4000500"/>
              <a:gd name="connsiteY16" fmla="*/ 585788 h 3314700"/>
              <a:gd name="connsiteX17" fmla="*/ 1514475 w 4000500"/>
              <a:gd name="connsiteY17" fmla="*/ 628650 h 3314700"/>
              <a:gd name="connsiteX18" fmla="*/ 1528763 w 4000500"/>
              <a:gd name="connsiteY18" fmla="*/ 728663 h 3314700"/>
              <a:gd name="connsiteX19" fmla="*/ 1500188 w 4000500"/>
              <a:gd name="connsiteY19" fmla="*/ 1214438 h 3314700"/>
              <a:gd name="connsiteX20" fmla="*/ 1471613 w 4000500"/>
              <a:gd name="connsiteY20" fmla="*/ 1300163 h 3314700"/>
              <a:gd name="connsiteX21" fmla="*/ 1457325 w 4000500"/>
              <a:gd name="connsiteY21" fmla="*/ 1343025 h 3314700"/>
              <a:gd name="connsiteX22" fmla="*/ 1428750 w 4000500"/>
              <a:gd name="connsiteY22" fmla="*/ 1385888 h 3314700"/>
              <a:gd name="connsiteX23" fmla="*/ 1400175 w 4000500"/>
              <a:gd name="connsiteY23" fmla="*/ 1485900 h 3314700"/>
              <a:gd name="connsiteX24" fmla="*/ 1385888 w 4000500"/>
              <a:gd name="connsiteY24" fmla="*/ 1528763 h 3314700"/>
              <a:gd name="connsiteX25" fmla="*/ 1300163 w 4000500"/>
              <a:gd name="connsiteY25" fmla="*/ 1643063 h 3314700"/>
              <a:gd name="connsiteX26" fmla="*/ 1257300 w 4000500"/>
              <a:gd name="connsiteY26" fmla="*/ 1728788 h 3314700"/>
              <a:gd name="connsiteX27" fmla="*/ 1228725 w 4000500"/>
              <a:gd name="connsiteY27" fmla="*/ 1785938 h 3314700"/>
              <a:gd name="connsiteX28" fmla="*/ 1143000 w 4000500"/>
              <a:gd name="connsiteY28" fmla="*/ 1857375 h 3314700"/>
              <a:gd name="connsiteX29" fmla="*/ 1071563 w 4000500"/>
              <a:gd name="connsiteY29" fmla="*/ 1914525 h 3314700"/>
              <a:gd name="connsiteX30" fmla="*/ 957263 w 4000500"/>
              <a:gd name="connsiteY30" fmla="*/ 2057400 h 3314700"/>
              <a:gd name="connsiteX31" fmla="*/ 928688 w 4000500"/>
              <a:gd name="connsiteY31" fmla="*/ 2100263 h 3314700"/>
              <a:gd name="connsiteX32" fmla="*/ 800100 w 4000500"/>
              <a:gd name="connsiteY32" fmla="*/ 2214563 h 3314700"/>
              <a:gd name="connsiteX33" fmla="*/ 714375 w 4000500"/>
              <a:gd name="connsiteY33" fmla="*/ 2371725 h 3314700"/>
              <a:gd name="connsiteX34" fmla="*/ 685800 w 4000500"/>
              <a:gd name="connsiteY34" fmla="*/ 2443163 h 3314700"/>
              <a:gd name="connsiteX35" fmla="*/ 600075 w 4000500"/>
              <a:gd name="connsiteY35" fmla="*/ 2643188 h 3314700"/>
              <a:gd name="connsiteX36" fmla="*/ 571500 w 4000500"/>
              <a:gd name="connsiteY36" fmla="*/ 2728913 h 3314700"/>
              <a:gd name="connsiteX37" fmla="*/ 585788 w 4000500"/>
              <a:gd name="connsiteY37" fmla="*/ 2800350 h 3314700"/>
              <a:gd name="connsiteX38" fmla="*/ 628650 w 4000500"/>
              <a:gd name="connsiteY38" fmla="*/ 2843213 h 3314700"/>
              <a:gd name="connsiteX39" fmla="*/ 714375 w 4000500"/>
              <a:gd name="connsiteY39" fmla="*/ 2886075 h 3314700"/>
              <a:gd name="connsiteX40" fmla="*/ 757238 w 4000500"/>
              <a:gd name="connsiteY40" fmla="*/ 2914650 h 3314700"/>
              <a:gd name="connsiteX41" fmla="*/ 814388 w 4000500"/>
              <a:gd name="connsiteY41" fmla="*/ 2928938 h 3314700"/>
              <a:gd name="connsiteX42" fmla="*/ 857250 w 4000500"/>
              <a:gd name="connsiteY42" fmla="*/ 2943225 h 3314700"/>
              <a:gd name="connsiteX43" fmla="*/ 957263 w 4000500"/>
              <a:gd name="connsiteY43" fmla="*/ 2986088 h 3314700"/>
              <a:gd name="connsiteX44" fmla="*/ 1100138 w 4000500"/>
              <a:gd name="connsiteY44" fmla="*/ 3028950 h 3314700"/>
              <a:gd name="connsiteX45" fmla="*/ 1228725 w 4000500"/>
              <a:gd name="connsiteY45" fmla="*/ 3086100 h 3314700"/>
              <a:gd name="connsiteX46" fmla="*/ 1414463 w 4000500"/>
              <a:gd name="connsiteY46" fmla="*/ 3171825 h 3314700"/>
              <a:gd name="connsiteX47" fmla="*/ 1471613 w 4000500"/>
              <a:gd name="connsiteY47" fmla="*/ 3200400 h 3314700"/>
              <a:gd name="connsiteX48" fmla="*/ 1528763 w 4000500"/>
              <a:gd name="connsiteY48" fmla="*/ 3228975 h 3314700"/>
              <a:gd name="connsiteX49" fmla="*/ 1571625 w 4000500"/>
              <a:gd name="connsiteY49" fmla="*/ 3271838 h 3314700"/>
              <a:gd name="connsiteX50" fmla="*/ 1671638 w 4000500"/>
              <a:gd name="connsiteY50" fmla="*/ 3314700 h 3314700"/>
              <a:gd name="connsiteX51" fmla="*/ 2257425 w 4000500"/>
              <a:gd name="connsiteY51" fmla="*/ 3300413 h 3314700"/>
              <a:gd name="connsiteX52" fmla="*/ 2343150 w 4000500"/>
              <a:gd name="connsiteY52" fmla="*/ 3243263 h 3314700"/>
              <a:gd name="connsiteX53" fmla="*/ 2386013 w 4000500"/>
              <a:gd name="connsiteY53" fmla="*/ 3214688 h 3314700"/>
              <a:gd name="connsiteX54" fmla="*/ 2414588 w 4000500"/>
              <a:gd name="connsiteY54" fmla="*/ 3171825 h 3314700"/>
              <a:gd name="connsiteX55" fmla="*/ 2443163 w 4000500"/>
              <a:gd name="connsiteY55" fmla="*/ 3086100 h 3314700"/>
              <a:gd name="connsiteX56" fmla="*/ 2457450 w 4000500"/>
              <a:gd name="connsiteY56" fmla="*/ 2943225 h 3314700"/>
              <a:gd name="connsiteX57" fmla="*/ 2471738 w 4000500"/>
              <a:gd name="connsiteY57" fmla="*/ 2871788 h 3314700"/>
              <a:gd name="connsiteX58" fmla="*/ 2486025 w 4000500"/>
              <a:gd name="connsiteY58" fmla="*/ 1528763 h 3314700"/>
              <a:gd name="connsiteX59" fmla="*/ 2528888 w 4000500"/>
              <a:gd name="connsiteY59" fmla="*/ 1400175 h 3314700"/>
              <a:gd name="connsiteX60" fmla="*/ 2543175 w 4000500"/>
              <a:gd name="connsiteY60" fmla="*/ 414338 h 3314700"/>
              <a:gd name="connsiteX61" fmla="*/ 2600325 w 4000500"/>
              <a:gd name="connsiteY61" fmla="*/ 328613 h 3314700"/>
              <a:gd name="connsiteX62" fmla="*/ 2671763 w 4000500"/>
              <a:gd name="connsiteY62" fmla="*/ 242888 h 3314700"/>
              <a:gd name="connsiteX63" fmla="*/ 2757488 w 4000500"/>
              <a:gd name="connsiteY63" fmla="*/ 171450 h 3314700"/>
              <a:gd name="connsiteX64" fmla="*/ 2814638 w 4000500"/>
              <a:gd name="connsiteY64" fmla="*/ 128588 h 3314700"/>
              <a:gd name="connsiteX65" fmla="*/ 2971800 w 4000500"/>
              <a:gd name="connsiteY65" fmla="*/ 85725 h 3314700"/>
              <a:gd name="connsiteX66" fmla="*/ 3143250 w 4000500"/>
              <a:gd name="connsiteY66" fmla="*/ 100013 h 3314700"/>
              <a:gd name="connsiteX67" fmla="*/ 3214688 w 4000500"/>
              <a:gd name="connsiteY67" fmla="*/ 114300 h 3314700"/>
              <a:gd name="connsiteX68" fmla="*/ 3271838 w 4000500"/>
              <a:gd name="connsiteY68" fmla="*/ 128588 h 3314700"/>
              <a:gd name="connsiteX69" fmla="*/ 3914775 w 4000500"/>
              <a:gd name="connsiteY69" fmla="*/ 157163 h 3314700"/>
              <a:gd name="connsiteX70" fmla="*/ 4000500 w 4000500"/>
              <a:gd name="connsiteY70" fmla="*/ 17145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000500" h="3314700">
                <a:moveTo>
                  <a:pt x="0" y="200025"/>
                </a:moveTo>
                <a:cubicBezTo>
                  <a:pt x="4763" y="180975"/>
                  <a:pt x="3396" y="159213"/>
                  <a:pt x="14288" y="142875"/>
                </a:cubicBezTo>
                <a:cubicBezTo>
                  <a:pt x="23813" y="128588"/>
                  <a:pt x="43959" y="125293"/>
                  <a:pt x="57150" y="114300"/>
                </a:cubicBezTo>
                <a:cubicBezTo>
                  <a:pt x="72672" y="101365"/>
                  <a:pt x="84064" y="83843"/>
                  <a:pt x="100013" y="71438"/>
                </a:cubicBezTo>
                <a:cubicBezTo>
                  <a:pt x="173705" y="14122"/>
                  <a:pt x="163929" y="21558"/>
                  <a:pt x="228600" y="0"/>
                </a:cubicBezTo>
                <a:cubicBezTo>
                  <a:pt x="241308" y="2542"/>
                  <a:pt x="339537" y="21010"/>
                  <a:pt x="357188" y="28575"/>
                </a:cubicBezTo>
                <a:cubicBezTo>
                  <a:pt x="372971" y="35339"/>
                  <a:pt x="385763" y="47625"/>
                  <a:pt x="400050" y="57150"/>
                </a:cubicBezTo>
                <a:cubicBezTo>
                  <a:pt x="450955" y="209866"/>
                  <a:pt x="396633" y="89496"/>
                  <a:pt x="471488" y="185738"/>
                </a:cubicBezTo>
                <a:cubicBezTo>
                  <a:pt x="492573" y="212847"/>
                  <a:pt x="528638" y="271463"/>
                  <a:pt x="528638" y="271463"/>
                </a:cubicBezTo>
                <a:cubicBezTo>
                  <a:pt x="533400" y="290513"/>
                  <a:pt x="534143" y="311050"/>
                  <a:pt x="542925" y="328613"/>
                </a:cubicBezTo>
                <a:cubicBezTo>
                  <a:pt x="584597" y="411957"/>
                  <a:pt x="584002" y="403623"/>
                  <a:pt x="642938" y="442913"/>
                </a:cubicBezTo>
                <a:cubicBezTo>
                  <a:pt x="652463" y="457200"/>
                  <a:pt x="656952" y="476674"/>
                  <a:pt x="671513" y="485775"/>
                </a:cubicBezTo>
                <a:cubicBezTo>
                  <a:pt x="697055" y="501739"/>
                  <a:pt x="728663" y="504825"/>
                  <a:pt x="757238" y="514350"/>
                </a:cubicBezTo>
                <a:cubicBezTo>
                  <a:pt x="771525" y="519113"/>
                  <a:pt x="785191" y="526508"/>
                  <a:pt x="800100" y="528638"/>
                </a:cubicBezTo>
                <a:cubicBezTo>
                  <a:pt x="947495" y="549694"/>
                  <a:pt x="866604" y="539574"/>
                  <a:pt x="1042988" y="557213"/>
                </a:cubicBezTo>
                <a:cubicBezTo>
                  <a:pt x="1196635" y="608429"/>
                  <a:pt x="1098659" y="587792"/>
                  <a:pt x="1343025" y="571500"/>
                </a:cubicBezTo>
                <a:cubicBezTo>
                  <a:pt x="1395413" y="576263"/>
                  <a:pt x="1450284" y="569153"/>
                  <a:pt x="1500188" y="585788"/>
                </a:cubicBezTo>
                <a:cubicBezTo>
                  <a:pt x="1514475" y="590550"/>
                  <a:pt x="1511521" y="613882"/>
                  <a:pt x="1514475" y="628650"/>
                </a:cubicBezTo>
                <a:cubicBezTo>
                  <a:pt x="1521079" y="661672"/>
                  <a:pt x="1524000" y="695325"/>
                  <a:pt x="1528763" y="728663"/>
                </a:cubicBezTo>
                <a:cubicBezTo>
                  <a:pt x="1522733" y="909559"/>
                  <a:pt x="1547921" y="1055325"/>
                  <a:pt x="1500188" y="1214438"/>
                </a:cubicBezTo>
                <a:cubicBezTo>
                  <a:pt x="1491533" y="1243288"/>
                  <a:pt x="1481138" y="1271588"/>
                  <a:pt x="1471613" y="1300163"/>
                </a:cubicBezTo>
                <a:cubicBezTo>
                  <a:pt x="1466850" y="1314450"/>
                  <a:pt x="1465679" y="1330494"/>
                  <a:pt x="1457325" y="1343025"/>
                </a:cubicBezTo>
                <a:lnTo>
                  <a:pt x="1428750" y="1385888"/>
                </a:lnTo>
                <a:cubicBezTo>
                  <a:pt x="1394497" y="1488650"/>
                  <a:pt x="1436053" y="1360327"/>
                  <a:pt x="1400175" y="1485900"/>
                </a:cubicBezTo>
                <a:cubicBezTo>
                  <a:pt x="1396038" y="1500381"/>
                  <a:pt x="1393974" y="1516057"/>
                  <a:pt x="1385888" y="1528763"/>
                </a:cubicBezTo>
                <a:cubicBezTo>
                  <a:pt x="1360319" y="1568942"/>
                  <a:pt x="1300163" y="1643063"/>
                  <a:pt x="1300163" y="1643063"/>
                </a:cubicBezTo>
                <a:cubicBezTo>
                  <a:pt x="1273966" y="1721649"/>
                  <a:pt x="1301615" y="1651236"/>
                  <a:pt x="1257300" y="1728788"/>
                </a:cubicBezTo>
                <a:cubicBezTo>
                  <a:pt x="1246733" y="1747280"/>
                  <a:pt x="1241105" y="1768607"/>
                  <a:pt x="1228725" y="1785938"/>
                </a:cubicBezTo>
                <a:cubicBezTo>
                  <a:pt x="1198567" y="1828160"/>
                  <a:pt x="1181560" y="1828455"/>
                  <a:pt x="1143000" y="1857375"/>
                </a:cubicBezTo>
                <a:cubicBezTo>
                  <a:pt x="1118604" y="1875672"/>
                  <a:pt x="1095375" y="1895475"/>
                  <a:pt x="1071563" y="1914525"/>
                </a:cubicBezTo>
                <a:cubicBezTo>
                  <a:pt x="990890" y="2048979"/>
                  <a:pt x="1073176" y="1924927"/>
                  <a:pt x="957263" y="2057400"/>
                </a:cubicBezTo>
                <a:cubicBezTo>
                  <a:pt x="945955" y="2070323"/>
                  <a:pt x="940830" y="2088121"/>
                  <a:pt x="928688" y="2100263"/>
                </a:cubicBezTo>
                <a:cubicBezTo>
                  <a:pt x="842792" y="2186159"/>
                  <a:pt x="920109" y="2034551"/>
                  <a:pt x="800100" y="2214563"/>
                </a:cubicBezTo>
                <a:cubicBezTo>
                  <a:pt x="760963" y="2273268"/>
                  <a:pt x="746790" y="2290688"/>
                  <a:pt x="714375" y="2371725"/>
                </a:cubicBezTo>
                <a:cubicBezTo>
                  <a:pt x="704850" y="2395538"/>
                  <a:pt x="696216" y="2419726"/>
                  <a:pt x="685800" y="2443163"/>
                </a:cubicBezTo>
                <a:cubicBezTo>
                  <a:pt x="635124" y="2557185"/>
                  <a:pt x="663117" y="2454061"/>
                  <a:pt x="600075" y="2643188"/>
                </a:cubicBezTo>
                <a:lnTo>
                  <a:pt x="571500" y="2728913"/>
                </a:lnTo>
                <a:cubicBezTo>
                  <a:pt x="576263" y="2752725"/>
                  <a:pt x="574928" y="2778630"/>
                  <a:pt x="585788" y="2800350"/>
                </a:cubicBezTo>
                <a:cubicBezTo>
                  <a:pt x="594824" y="2818422"/>
                  <a:pt x="613128" y="2830278"/>
                  <a:pt x="628650" y="2843213"/>
                </a:cubicBezTo>
                <a:cubicBezTo>
                  <a:pt x="665578" y="2873987"/>
                  <a:pt x="671418" y="2871756"/>
                  <a:pt x="714375" y="2886075"/>
                </a:cubicBezTo>
                <a:cubicBezTo>
                  <a:pt x="728663" y="2895600"/>
                  <a:pt x="741455" y="2907886"/>
                  <a:pt x="757238" y="2914650"/>
                </a:cubicBezTo>
                <a:cubicBezTo>
                  <a:pt x="775287" y="2922385"/>
                  <a:pt x="795507" y="2923543"/>
                  <a:pt x="814388" y="2928938"/>
                </a:cubicBezTo>
                <a:cubicBezTo>
                  <a:pt x="828869" y="2933075"/>
                  <a:pt x="842963" y="2938463"/>
                  <a:pt x="857250" y="2943225"/>
                </a:cubicBezTo>
                <a:cubicBezTo>
                  <a:pt x="932587" y="2993449"/>
                  <a:pt x="865002" y="2955334"/>
                  <a:pt x="957263" y="2986088"/>
                </a:cubicBezTo>
                <a:cubicBezTo>
                  <a:pt x="1098233" y="3033079"/>
                  <a:pt x="959062" y="3000736"/>
                  <a:pt x="1100138" y="3028950"/>
                </a:cubicBezTo>
                <a:cubicBezTo>
                  <a:pt x="1182600" y="3083925"/>
                  <a:pt x="1101208" y="3035094"/>
                  <a:pt x="1228725" y="3086100"/>
                </a:cubicBezTo>
                <a:cubicBezTo>
                  <a:pt x="1339713" y="3130495"/>
                  <a:pt x="1277224" y="3103205"/>
                  <a:pt x="1414463" y="3171825"/>
                </a:cubicBezTo>
                <a:lnTo>
                  <a:pt x="1471613" y="3200400"/>
                </a:lnTo>
                <a:lnTo>
                  <a:pt x="1528763" y="3228975"/>
                </a:lnTo>
                <a:cubicBezTo>
                  <a:pt x="1543050" y="3243263"/>
                  <a:pt x="1555183" y="3260094"/>
                  <a:pt x="1571625" y="3271838"/>
                </a:cubicBezTo>
                <a:cubicBezTo>
                  <a:pt x="1602522" y="3293908"/>
                  <a:pt x="1636658" y="3303041"/>
                  <a:pt x="1671638" y="3314700"/>
                </a:cubicBezTo>
                <a:lnTo>
                  <a:pt x="2257425" y="3300413"/>
                </a:lnTo>
                <a:cubicBezTo>
                  <a:pt x="2291575" y="3296780"/>
                  <a:pt x="2314575" y="3262313"/>
                  <a:pt x="2343150" y="3243263"/>
                </a:cubicBezTo>
                <a:lnTo>
                  <a:pt x="2386013" y="3214688"/>
                </a:lnTo>
                <a:cubicBezTo>
                  <a:pt x="2395538" y="3200400"/>
                  <a:pt x="2407614" y="3187517"/>
                  <a:pt x="2414588" y="3171825"/>
                </a:cubicBezTo>
                <a:cubicBezTo>
                  <a:pt x="2426821" y="3144300"/>
                  <a:pt x="2443163" y="3086100"/>
                  <a:pt x="2443163" y="3086100"/>
                </a:cubicBezTo>
                <a:cubicBezTo>
                  <a:pt x="2447925" y="3038475"/>
                  <a:pt x="2451124" y="2990668"/>
                  <a:pt x="2457450" y="2943225"/>
                </a:cubicBezTo>
                <a:cubicBezTo>
                  <a:pt x="2460659" y="2919154"/>
                  <a:pt x="2471248" y="2896067"/>
                  <a:pt x="2471738" y="2871788"/>
                </a:cubicBezTo>
                <a:cubicBezTo>
                  <a:pt x="2480781" y="2424179"/>
                  <a:pt x="2476982" y="1976372"/>
                  <a:pt x="2486025" y="1528763"/>
                </a:cubicBezTo>
                <a:cubicBezTo>
                  <a:pt x="2487191" y="1471038"/>
                  <a:pt x="2504625" y="1448701"/>
                  <a:pt x="2528888" y="1400175"/>
                </a:cubicBezTo>
                <a:cubicBezTo>
                  <a:pt x="2512620" y="1026016"/>
                  <a:pt x="2494748" y="834043"/>
                  <a:pt x="2543175" y="414338"/>
                </a:cubicBezTo>
                <a:cubicBezTo>
                  <a:pt x="2547112" y="380221"/>
                  <a:pt x="2584966" y="359330"/>
                  <a:pt x="2600325" y="328613"/>
                </a:cubicBezTo>
                <a:cubicBezTo>
                  <a:pt x="2647315" y="234632"/>
                  <a:pt x="2602523" y="300589"/>
                  <a:pt x="2671763" y="242888"/>
                </a:cubicBezTo>
                <a:cubicBezTo>
                  <a:pt x="2831855" y="109477"/>
                  <a:pt x="2608504" y="277866"/>
                  <a:pt x="2757488" y="171450"/>
                </a:cubicBezTo>
                <a:cubicBezTo>
                  <a:pt x="2776865" y="157609"/>
                  <a:pt x="2793340" y="139237"/>
                  <a:pt x="2814638" y="128588"/>
                </a:cubicBezTo>
                <a:cubicBezTo>
                  <a:pt x="2862976" y="104419"/>
                  <a:pt x="2919543" y="96177"/>
                  <a:pt x="2971800" y="85725"/>
                </a:cubicBezTo>
                <a:cubicBezTo>
                  <a:pt x="3028950" y="90488"/>
                  <a:pt x="3086295" y="93312"/>
                  <a:pt x="3143250" y="100013"/>
                </a:cubicBezTo>
                <a:cubicBezTo>
                  <a:pt x="3167368" y="102850"/>
                  <a:pt x="3190982" y="109032"/>
                  <a:pt x="3214688" y="114300"/>
                </a:cubicBezTo>
                <a:cubicBezTo>
                  <a:pt x="3233857" y="118560"/>
                  <a:pt x="3252353" y="126152"/>
                  <a:pt x="3271838" y="128588"/>
                </a:cubicBezTo>
                <a:cubicBezTo>
                  <a:pt x="3455585" y="151556"/>
                  <a:pt x="3781859" y="153135"/>
                  <a:pt x="3914775" y="157163"/>
                </a:cubicBezTo>
                <a:lnTo>
                  <a:pt x="4000500" y="171450"/>
                </a:ln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/>
          <p:cNvSpPr/>
          <p:nvPr/>
        </p:nvSpPr>
        <p:spPr>
          <a:xfrm rot="762213">
            <a:off x="8772515" y="2400301"/>
            <a:ext cx="1443037" cy="771525"/>
          </a:xfrm>
          <a:custGeom>
            <a:avLst/>
            <a:gdLst>
              <a:gd name="connsiteX0" fmla="*/ 0 w 1643062"/>
              <a:gd name="connsiteY0" fmla="*/ 44155 h 801393"/>
              <a:gd name="connsiteX1" fmla="*/ 142875 w 1643062"/>
              <a:gd name="connsiteY1" fmla="*/ 101305 h 801393"/>
              <a:gd name="connsiteX2" fmla="*/ 228600 w 1643062"/>
              <a:gd name="connsiteY2" fmla="*/ 129880 h 801393"/>
              <a:gd name="connsiteX3" fmla="*/ 271462 w 1643062"/>
              <a:gd name="connsiteY3" fmla="*/ 144168 h 801393"/>
              <a:gd name="connsiteX4" fmla="*/ 328612 w 1643062"/>
              <a:gd name="connsiteY4" fmla="*/ 187030 h 801393"/>
              <a:gd name="connsiteX5" fmla="*/ 414337 w 1643062"/>
              <a:gd name="connsiteY5" fmla="*/ 244180 h 801393"/>
              <a:gd name="connsiteX6" fmla="*/ 500062 w 1643062"/>
              <a:gd name="connsiteY6" fmla="*/ 329905 h 801393"/>
              <a:gd name="connsiteX7" fmla="*/ 542925 w 1643062"/>
              <a:gd name="connsiteY7" fmla="*/ 372768 h 801393"/>
              <a:gd name="connsiteX8" fmla="*/ 642937 w 1643062"/>
              <a:gd name="connsiteY8" fmla="*/ 515643 h 801393"/>
              <a:gd name="connsiteX9" fmla="*/ 728662 w 1643062"/>
              <a:gd name="connsiteY9" fmla="*/ 629943 h 801393"/>
              <a:gd name="connsiteX10" fmla="*/ 771525 w 1643062"/>
              <a:gd name="connsiteY10" fmla="*/ 658518 h 801393"/>
              <a:gd name="connsiteX11" fmla="*/ 814387 w 1643062"/>
              <a:gd name="connsiteY11" fmla="*/ 701380 h 801393"/>
              <a:gd name="connsiteX12" fmla="*/ 857250 w 1643062"/>
              <a:gd name="connsiteY12" fmla="*/ 729955 h 801393"/>
              <a:gd name="connsiteX13" fmla="*/ 900112 w 1643062"/>
              <a:gd name="connsiteY13" fmla="*/ 772818 h 801393"/>
              <a:gd name="connsiteX14" fmla="*/ 985837 w 1643062"/>
              <a:gd name="connsiteY14" fmla="*/ 801393 h 801393"/>
              <a:gd name="connsiteX15" fmla="*/ 1057275 w 1643062"/>
              <a:gd name="connsiteY15" fmla="*/ 787105 h 801393"/>
              <a:gd name="connsiteX16" fmla="*/ 1128712 w 1643062"/>
              <a:gd name="connsiteY16" fmla="*/ 658518 h 801393"/>
              <a:gd name="connsiteX17" fmla="*/ 1157287 w 1643062"/>
              <a:gd name="connsiteY17" fmla="*/ 558505 h 801393"/>
              <a:gd name="connsiteX18" fmla="*/ 1171575 w 1643062"/>
              <a:gd name="connsiteY18" fmla="*/ 472780 h 801393"/>
              <a:gd name="connsiteX19" fmla="*/ 1214437 w 1643062"/>
              <a:gd name="connsiteY19" fmla="*/ 329905 h 801393"/>
              <a:gd name="connsiteX20" fmla="*/ 1271587 w 1643062"/>
              <a:gd name="connsiteY20" fmla="*/ 244180 h 801393"/>
              <a:gd name="connsiteX21" fmla="*/ 1300162 w 1643062"/>
              <a:gd name="connsiteY21" fmla="*/ 187030 h 801393"/>
              <a:gd name="connsiteX22" fmla="*/ 1428750 w 1643062"/>
              <a:gd name="connsiteY22" fmla="*/ 72730 h 801393"/>
              <a:gd name="connsiteX23" fmla="*/ 1457325 w 1643062"/>
              <a:gd name="connsiteY23" fmla="*/ 29868 h 801393"/>
              <a:gd name="connsiteX24" fmla="*/ 1643062 w 1643062"/>
              <a:gd name="connsiteY24" fmla="*/ 1293 h 80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43062" h="801393">
                <a:moveTo>
                  <a:pt x="0" y="44155"/>
                </a:moveTo>
                <a:cubicBezTo>
                  <a:pt x="144771" y="73110"/>
                  <a:pt x="-2108" y="35405"/>
                  <a:pt x="142875" y="101305"/>
                </a:cubicBezTo>
                <a:cubicBezTo>
                  <a:pt x="170296" y="113769"/>
                  <a:pt x="200025" y="120355"/>
                  <a:pt x="228600" y="129880"/>
                </a:cubicBezTo>
                <a:lnTo>
                  <a:pt x="271462" y="144168"/>
                </a:lnTo>
                <a:cubicBezTo>
                  <a:pt x="290512" y="158455"/>
                  <a:pt x="309104" y="173375"/>
                  <a:pt x="328612" y="187030"/>
                </a:cubicBezTo>
                <a:cubicBezTo>
                  <a:pt x="356747" y="206724"/>
                  <a:pt x="390053" y="219896"/>
                  <a:pt x="414337" y="244180"/>
                </a:cubicBezTo>
                <a:lnTo>
                  <a:pt x="500062" y="329905"/>
                </a:lnTo>
                <a:cubicBezTo>
                  <a:pt x="514350" y="344193"/>
                  <a:pt x="530802" y="356603"/>
                  <a:pt x="542925" y="372768"/>
                </a:cubicBezTo>
                <a:cubicBezTo>
                  <a:pt x="582001" y="424870"/>
                  <a:pt x="607756" y="457009"/>
                  <a:pt x="642937" y="515643"/>
                </a:cubicBezTo>
                <a:cubicBezTo>
                  <a:pt x="679014" y="575771"/>
                  <a:pt x="678665" y="588279"/>
                  <a:pt x="728662" y="629943"/>
                </a:cubicBezTo>
                <a:cubicBezTo>
                  <a:pt x="741854" y="640936"/>
                  <a:pt x="758333" y="647525"/>
                  <a:pt x="771525" y="658518"/>
                </a:cubicBezTo>
                <a:cubicBezTo>
                  <a:pt x="787047" y="671453"/>
                  <a:pt x="798865" y="688445"/>
                  <a:pt x="814387" y="701380"/>
                </a:cubicBezTo>
                <a:cubicBezTo>
                  <a:pt x="827579" y="712373"/>
                  <a:pt x="844058" y="718962"/>
                  <a:pt x="857250" y="729955"/>
                </a:cubicBezTo>
                <a:cubicBezTo>
                  <a:pt x="872772" y="742890"/>
                  <a:pt x="882449" y="763005"/>
                  <a:pt x="900112" y="772818"/>
                </a:cubicBezTo>
                <a:cubicBezTo>
                  <a:pt x="926442" y="787446"/>
                  <a:pt x="985837" y="801393"/>
                  <a:pt x="985837" y="801393"/>
                </a:cubicBezTo>
                <a:cubicBezTo>
                  <a:pt x="1009650" y="796630"/>
                  <a:pt x="1035554" y="797965"/>
                  <a:pt x="1057275" y="787105"/>
                </a:cubicBezTo>
                <a:cubicBezTo>
                  <a:pt x="1108604" y="761441"/>
                  <a:pt x="1112877" y="706024"/>
                  <a:pt x="1128712" y="658518"/>
                </a:cubicBezTo>
                <a:cubicBezTo>
                  <a:pt x="1142332" y="617660"/>
                  <a:pt x="1148315" y="603364"/>
                  <a:pt x="1157287" y="558505"/>
                </a:cubicBezTo>
                <a:cubicBezTo>
                  <a:pt x="1162968" y="530098"/>
                  <a:pt x="1165894" y="501187"/>
                  <a:pt x="1171575" y="472780"/>
                </a:cubicBezTo>
                <a:cubicBezTo>
                  <a:pt x="1177280" y="444254"/>
                  <a:pt x="1204022" y="345528"/>
                  <a:pt x="1214437" y="329905"/>
                </a:cubicBezTo>
                <a:cubicBezTo>
                  <a:pt x="1233487" y="301330"/>
                  <a:pt x="1256228" y="274897"/>
                  <a:pt x="1271587" y="244180"/>
                </a:cubicBezTo>
                <a:cubicBezTo>
                  <a:pt x="1281112" y="225130"/>
                  <a:pt x="1286857" y="203661"/>
                  <a:pt x="1300162" y="187030"/>
                </a:cubicBezTo>
                <a:cubicBezTo>
                  <a:pt x="1356087" y="117124"/>
                  <a:pt x="1370085" y="111840"/>
                  <a:pt x="1428750" y="72730"/>
                </a:cubicBezTo>
                <a:cubicBezTo>
                  <a:pt x="1438275" y="58443"/>
                  <a:pt x="1442764" y="38969"/>
                  <a:pt x="1457325" y="29868"/>
                </a:cubicBezTo>
                <a:cubicBezTo>
                  <a:pt x="1519913" y="-9249"/>
                  <a:pt x="1573541" y="1293"/>
                  <a:pt x="1643062" y="1293"/>
                </a:cubicBezTo>
              </a:path>
            </a:pathLst>
          </a:custGeom>
          <a:noFill/>
          <a:ln w="57150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94" y="1440412"/>
            <a:ext cx="7513246" cy="47889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2437" y="1767681"/>
            <a:ext cx="4205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주문이 취소되면 배달이 취소된다 </a:t>
            </a:r>
            <a:r>
              <a:rPr kumimoji="1" lang="ko-KR" altLang="en-US" dirty="0">
                <a:solidFill>
                  <a:srgbClr val="C00000"/>
                </a:solidFill>
                <a:sym typeface="Wingdings"/>
              </a:rPr>
              <a:t> 배달취소는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C00000"/>
                </a:solidFill>
              </a:rPr>
              <a:t>주문상태가 바뀔 때 마다 카톡으로 알림을 보낸다</a:t>
            </a:r>
            <a:r>
              <a:rPr kumimoji="1" lang="en-US" altLang="ko-KR" dirty="0">
                <a:solidFill>
                  <a:srgbClr val="C00000"/>
                </a:solidFill>
              </a:rPr>
              <a:t>  </a:t>
            </a:r>
            <a:r>
              <a:rPr kumimoji="1" lang="en-US" altLang="ko-KR" dirty="0">
                <a:solidFill>
                  <a:srgbClr val="C00000"/>
                </a:solidFill>
                <a:sym typeface="Wingdings"/>
              </a:rPr>
              <a:t> ?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kumimoji="1" lang="en-US" altLang="ko-KR" dirty="0"/>
          </a:p>
        </p:txBody>
      </p:sp>
      <p:sp>
        <p:nvSpPr>
          <p:cNvPr id="9" name="자유형 8"/>
          <p:cNvSpPr/>
          <p:nvPr/>
        </p:nvSpPr>
        <p:spPr>
          <a:xfrm>
            <a:off x="5500688" y="2657475"/>
            <a:ext cx="1500187" cy="2800350"/>
          </a:xfrm>
          <a:custGeom>
            <a:avLst/>
            <a:gdLst>
              <a:gd name="connsiteX0" fmla="*/ 0 w 1500187"/>
              <a:gd name="connsiteY0" fmla="*/ 0 h 2800350"/>
              <a:gd name="connsiteX1" fmla="*/ 100012 w 1500187"/>
              <a:gd name="connsiteY1" fmla="*/ 28575 h 2800350"/>
              <a:gd name="connsiteX2" fmla="*/ 142875 w 1500187"/>
              <a:gd name="connsiteY2" fmla="*/ 57150 h 2800350"/>
              <a:gd name="connsiteX3" fmla="*/ 171450 w 1500187"/>
              <a:gd name="connsiteY3" fmla="*/ 100013 h 2800350"/>
              <a:gd name="connsiteX4" fmla="*/ 185737 w 1500187"/>
              <a:gd name="connsiteY4" fmla="*/ 157163 h 2800350"/>
              <a:gd name="connsiteX5" fmla="*/ 200025 w 1500187"/>
              <a:gd name="connsiteY5" fmla="*/ 200025 h 2800350"/>
              <a:gd name="connsiteX6" fmla="*/ 214312 w 1500187"/>
              <a:gd name="connsiteY6" fmla="*/ 428625 h 2800350"/>
              <a:gd name="connsiteX7" fmla="*/ 228600 w 1500187"/>
              <a:gd name="connsiteY7" fmla="*/ 485775 h 2800350"/>
              <a:gd name="connsiteX8" fmla="*/ 271462 w 1500187"/>
              <a:gd name="connsiteY8" fmla="*/ 585788 h 2800350"/>
              <a:gd name="connsiteX9" fmla="*/ 328612 w 1500187"/>
              <a:gd name="connsiteY9" fmla="*/ 671513 h 2800350"/>
              <a:gd name="connsiteX10" fmla="*/ 357187 w 1500187"/>
              <a:gd name="connsiteY10" fmla="*/ 714375 h 2800350"/>
              <a:gd name="connsiteX11" fmla="*/ 442912 w 1500187"/>
              <a:gd name="connsiteY11" fmla="*/ 771525 h 2800350"/>
              <a:gd name="connsiteX12" fmla="*/ 528637 w 1500187"/>
              <a:gd name="connsiteY12" fmla="*/ 842963 h 2800350"/>
              <a:gd name="connsiteX13" fmla="*/ 585787 w 1500187"/>
              <a:gd name="connsiteY13" fmla="*/ 857250 h 2800350"/>
              <a:gd name="connsiteX14" fmla="*/ 628650 w 1500187"/>
              <a:gd name="connsiteY14" fmla="*/ 885825 h 2800350"/>
              <a:gd name="connsiteX15" fmla="*/ 771525 w 1500187"/>
              <a:gd name="connsiteY15" fmla="*/ 814388 h 2800350"/>
              <a:gd name="connsiteX16" fmla="*/ 857250 w 1500187"/>
              <a:gd name="connsiteY16" fmla="*/ 757238 h 2800350"/>
              <a:gd name="connsiteX17" fmla="*/ 971550 w 1500187"/>
              <a:gd name="connsiteY17" fmla="*/ 714375 h 2800350"/>
              <a:gd name="connsiteX18" fmla="*/ 1314450 w 1500187"/>
              <a:gd name="connsiteY18" fmla="*/ 742950 h 2800350"/>
              <a:gd name="connsiteX19" fmla="*/ 1357312 w 1500187"/>
              <a:gd name="connsiteY19" fmla="*/ 757238 h 2800350"/>
              <a:gd name="connsiteX20" fmla="*/ 1400175 w 1500187"/>
              <a:gd name="connsiteY20" fmla="*/ 800100 h 2800350"/>
              <a:gd name="connsiteX21" fmla="*/ 1443037 w 1500187"/>
              <a:gd name="connsiteY21" fmla="*/ 828675 h 2800350"/>
              <a:gd name="connsiteX22" fmla="*/ 1500187 w 1500187"/>
              <a:gd name="connsiteY22" fmla="*/ 914400 h 2800350"/>
              <a:gd name="connsiteX23" fmla="*/ 1471612 w 1500187"/>
              <a:gd name="connsiteY23" fmla="*/ 1114425 h 2800350"/>
              <a:gd name="connsiteX24" fmla="*/ 1443037 w 1500187"/>
              <a:gd name="connsiteY24" fmla="*/ 1171575 h 2800350"/>
              <a:gd name="connsiteX25" fmla="*/ 1385887 w 1500187"/>
              <a:gd name="connsiteY25" fmla="*/ 1228725 h 2800350"/>
              <a:gd name="connsiteX26" fmla="*/ 1371600 w 1500187"/>
              <a:gd name="connsiteY26" fmla="*/ 1285875 h 2800350"/>
              <a:gd name="connsiteX27" fmla="*/ 1314450 w 1500187"/>
              <a:gd name="connsiteY27" fmla="*/ 1371600 h 2800350"/>
              <a:gd name="connsiteX28" fmla="*/ 1285875 w 1500187"/>
              <a:gd name="connsiteY28" fmla="*/ 1414463 h 2800350"/>
              <a:gd name="connsiteX29" fmla="*/ 1257300 w 1500187"/>
              <a:gd name="connsiteY29" fmla="*/ 1457325 h 2800350"/>
              <a:gd name="connsiteX30" fmla="*/ 1228725 w 1500187"/>
              <a:gd name="connsiteY30" fmla="*/ 1500188 h 2800350"/>
              <a:gd name="connsiteX31" fmla="*/ 1143000 w 1500187"/>
              <a:gd name="connsiteY31" fmla="*/ 1585913 h 2800350"/>
              <a:gd name="connsiteX32" fmla="*/ 1114425 w 1500187"/>
              <a:gd name="connsiteY32" fmla="*/ 1643063 h 2800350"/>
              <a:gd name="connsiteX33" fmla="*/ 1057275 w 1500187"/>
              <a:gd name="connsiteY33" fmla="*/ 1728788 h 2800350"/>
              <a:gd name="connsiteX34" fmla="*/ 1000125 w 1500187"/>
              <a:gd name="connsiteY34" fmla="*/ 1843088 h 2800350"/>
              <a:gd name="connsiteX35" fmla="*/ 942975 w 1500187"/>
              <a:gd name="connsiteY35" fmla="*/ 1885950 h 2800350"/>
              <a:gd name="connsiteX36" fmla="*/ 842962 w 1500187"/>
              <a:gd name="connsiteY36" fmla="*/ 1971675 h 2800350"/>
              <a:gd name="connsiteX37" fmla="*/ 800100 w 1500187"/>
              <a:gd name="connsiteY37" fmla="*/ 2043113 h 2800350"/>
              <a:gd name="connsiteX38" fmla="*/ 700087 w 1500187"/>
              <a:gd name="connsiteY38" fmla="*/ 2114550 h 2800350"/>
              <a:gd name="connsiteX39" fmla="*/ 657225 w 1500187"/>
              <a:gd name="connsiteY39" fmla="*/ 2157413 h 2800350"/>
              <a:gd name="connsiteX40" fmla="*/ 414337 w 1500187"/>
              <a:gd name="connsiteY40" fmla="*/ 2371725 h 2800350"/>
              <a:gd name="connsiteX41" fmla="*/ 328612 w 1500187"/>
              <a:gd name="connsiteY41" fmla="*/ 2486025 h 2800350"/>
              <a:gd name="connsiteX42" fmla="*/ 285750 w 1500187"/>
              <a:gd name="connsiteY42" fmla="*/ 2528888 h 2800350"/>
              <a:gd name="connsiteX43" fmla="*/ 214312 w 1500187"/>
              <a:gd name="connsiteY43" fmla="*/ 2643188 h 2800350"/>
              <a:gd name="connsiteX44" fmla="*/ 271462 w 1500187"/>
              <a:gd name="connsiteY44" fmla="*/ 2786063 h 2800350"/>
              <a:gd name="connsiteX45" fmla="*/ 314325 w 1500187"/>
              <a:gd name="connsiteY45" fmla="*/ 2800350 h 2800350"/>
              <a:gd name="connsiteX46" fmla="*/ 457200 w 1500187"/>
              <a:gd name="connsiteY46" fmla="*/ 2786063 h 2800350"/>
              <a:gd name="connsiteX47" fmla="*/ 528637 w 1500187"/>
              <a:gd name="connsiteY47" fmla="*/ 2686050 h 2800350"/>
              <a:gd name="connsiteX48" fmla="*/ 585787 w 1500187"/>
              <a:gd name="connsiteY48" fmla="*/ 2600325 h 2800350"/>
              <a:gd name="connsiteX49" fmla="*/ 642937 w 1500187"/>
              <a:gd name="connsiteY49" fmla="*/ 2514600 h 2800350"/>
              <a:gd name="connsiteX50" fmla="*/ 671512 w 1500187"/>
              <a:gd name="connsiteY50" fmla="*/ 2471738 h 2800350"/>
              <a:gd name="connsiteX51" fmla="*/ 714375 w 1500187"/>
              <a:gd name="connsiteY51" fmla="*/ 2443163 h 280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00187" h="2800350">
                <a:moveTo>
                  <a:pt x="0" y="0"/>
                </a:moveTo>
                <a:cubicBezTo>
                  <a:pt x="18306" y="4577"/>
                  <a:pt x="79518" y="18328"/>
                  <a:pt x="100012" y="28575"/>
                </a:cubicBezTo>
                <a:cubicBezTo>
                  <a:pt x="115371" y="36254"/>
                  <a:pt x="128587" y="47625"/>
                  <a:pt x="142875" y="57150"/>
                </a:cubicBezTo>
                <a:cubicBezTo>
                  <a:pt x="152400" y="71438"/>
                  <a:pt x="164686" y="84230"/>
                  <a:pt x="171450" y="100013"/>
                </a:cubicBezTo>
                <a:cubicBezTo>
                  <a:pt x="179185" y="118062"/>
                  <a:pt x="180342" y="138282"/>
                  <a:pt x="185737" y="157163"/>
                </a:cubicBezTo>
                <a:cubicBezTo>
                  <a:pt x="189874" y="171644"/>
                  <a:pt x="195262" y="185738"/>
                  <a:pt x="200025" y="200025"/>
                </a:cubicBezTo>
                <a:cubicBezTo>
                  <a:pt x="204787" y="276225"/>
                  <a:pt x="206715" y="352655"/>
                  <a:pt x="214312" y="428625"/>
                </a:cubicBezTo>
                <a:cubicBezTo>
                  <a:pt x="216266" y="448164"/>
                  <a:pt x="223206" y="466894"/>
                  <a:pt x="228600" y="485775"/>
                </a:cubicBezTo>
                <a:cubicBezTo>
                  <a:pt x="239350" y="523402"/>
                  <a:pt x="250678" y="551147"/>
                  <a:pt x="271462" y="585788"/>
                </a:cubicBezTo>
                <a:cubicBezTo>
                  <a:pt x="289131" y="615237"/>
                  <a:pt x="309562" y="642938"/>
                  <a:pt x="328612" y="671513"/>
                </a:cubicBezTo>
                <a:cubicBezTo>
                  <a:pt x="338137" y="685800"/>
                  <a:pt x="342900" y="704850"/>
                  <a:pt x="357187" y="714375"/>
                </a:cubicBezTo>
                <a:cubicBezTo>
                  <a:pt x="385762" y="733425"/>
                  <a:pt x="418628" y="747241"/>
                  <a:pt x="442912" y="771525"/>
                </a:cubicBezTo>
                <a:cubicBezTo>
                  <a:pt x="468658" y="797271"/>
                  <a:pt x="493828" y="828045"/>
                  <a:pt x="528637" y="842963"/>
                </a:cubicBezTo>
                <a:cubicBezTo>
                  <a:pt x="546686" y="850698"/>
                  <a:pt x="566737" y="852488"/>
                  <a:pt x="585787" y="857250"/>
                </a:cubicBezTo>
                <a:cubicBezTo>
                  <a:pt x="600075" y="866775"/>
                  <a:pt x="611651" y="883397"/>
                  <a:pt x="628650" y="885825"/>
                </a:cubicBezTo>
                <a:cubicBezTo>
                  <a:pt x="675215" y="892477"/>
                  <a:pt x="746245" y="831241"/>
                  <a:pt x="771525" y="814388"/>
                </a:cubicBezTo>
                <a:lnTo>
                  <a:pt x="857250" y="757238"/>
                </a:lnTo>
                <a:cubicBezTo>
                  <a:pt x="924443" y="734839"/>
                  <a:pt x="886129" y="748543"/>
                  <a:pt x="971550" y="714375"/>
                </a:cubicBezTo>
                <a:cubicBezTo>
                  <a:pt x="1072280" y="720301"/>
                  <a:pt x="1207137" y="721487"/>
                  <a:pt x="1314450" y="742950"/>
                </a:cubicBezTo>
                <a:cubicBezTo>
                  <a:pt x="1329218" y="745904"/>
                  <a:pt x="1343025" y="752475"/>
                  <a:pt x="1357312" y="757238"/>
                </a:cubicBezTo>
                <a:cubicBezTo>
                  <a:pt x="1371600" y="771525"/>
                  <a:pt x="1384653" y="787165"/>
                  <a:pt x="1400175" y="800100"/>
                </a:cubicBezTo>
                <a:cubicBezTo>
                  <a:pt x="1413366" y="811093"/>
                  <a:pt x="1431730" y="815752"/>
                  <a:pt x="1443037" y="828675"/>
                </a:cubicBezTo>
                <a:cubicBezTo>
                  <a:pt x="1465652" y="854521"/>
                  <a:pt x="1500187" y="914400"/>
                  <a:pt x="1500187" y="914400"/>
                </a:cubicBezTo>
                <a:cubicBezTo>
                  <a:pt x="1495421" y="962058"/>
                  <a:pt x="1492801" y="1057922"/>
                  <a:pt x="1471612" y="1114425"/>
                </a:cubicBezTo>
                <a:cubicBezTo>
                  <a:pt x="1464134" y="1134367"/>
                  <a:pt x="1455816" y="1154536"/>
                  <a:pt x="1443037" y="1171575"/>
                </a:cubicBezTo>
                <a:cubicBezTo>
                  <a:pt x="1426873" y="1193128"/>
                  <a:pt x="1404937" y="1209675"/>
                  <a:pt x="1385887" y="1228725"/>
                </a:cubicBezTo>
                <a:cubicBezTo>
                  <a:pt x="1381125" y="1247775"/>
                  <a:pt x="1380382" y="1268312"/>
                  <a:pt x="1371600" y="1285875"/>
                </a:cubicBezTo>
                <a:cubicBezTo>
                  <a:pt x="1356241" y="1316592"/>
                  <a:pt x="1333500" y="1343025"/>
                  <a:pt x="1314450" y="1371600"/>
                </a:cubicBezTo>
                <a:lnTo>
                  <a:pt x="1285875" y="1414463"/>
                </a:lnTo>
                <a:lnTo>
                  <a:pt x="1257300" y="1457325"/>
                </a:lnTo>
                <a:cubicBezTo>
                  <a:pt x="1247775" y="1471613"/>
                  <a:pt x="1240867" y="1488046"/>
                  <a:pt x="1228725" y="1500188"/>
                </a:cubicBezTo>
                <a:cubicBezTo>
                  <a:pt x="1200150" y="1528763"/>
                  <a:pt x="1161072" y="1549768"/>
                  <a:pt x="1143000" y="1585913"/>
                </a:cubicBezTo>
                <a:cubicBezTo>
                  <a:pt x="1133475" y="1604963"/>
                  <a:pt x="1125383" y="1624800"/>
                  <a:pt x="1114425" y="1643063"/>
                </a:cubicBezTo>
                <a:cubicBezTo>
                  <a:pt x="1096756" y="1672512"/>
                  <a:pt x="1070030" y="1696901"/>
                  <a:pt x="1057275" y="1728788"/>
                </a:cubicBezTo>
                <a:cubicBezTo>
                  <a:pt x="1043632" y="1762895"/>
                  <a:pt x="1028658" y="1814555"/>
                  <a:pt x="1000125" y="1843088"/>
                </a:cubicBezTo>
                <a:cubicBezTo>
                  <a:pt x="983287" y="1859926"/>
                  <a:pt x="961055" y="1870453"/>
                  <a:pt x="942975" y="1885950"/>
                </a:cubicBezTo>
                <a:cubicBezTo>
                  <a:pt x="803674" y="2005350"/>
                  <a:pt x="1010085" y="1846334"/>
                  <a:pt x="842962" y="1971675"/>
                </a:cubicBezTo>
                <a:cubicBezTo>
                  <a:pt x="828675" y="1995488"/>
                  <a:pt x="818387" y="2022214"/>
                  <a:pt x="800100" y="2043113"/>
                </a:cubicBezTo>
                <a:cubicBezTo>
                  <a:pt x="772384" y="2074788"/>
                  <a:pt x="731631" y="2088263"/>
                  <a:pt x="700087" y="2114550"/>
                </a:cubicBezTo>
                <a:cubicBezTo>
                  <a:pt x="684565" y="2127485"/>
                  <a:pt x="673003" y="2144791"/>
                  <a:pt x="657225" y="2157413"/>
                </a:cubicBezTo>
                <a:cubicBezTo>
                  <a:pt x="542852" y="2248912"/>
                  <a:pt x="519688" y="2231257"/>
                  <a:pt x="414337" y="2371725"/>
                </a:cubicBezTo>
                <a:cubicBezTo>
                  <a:pt x="385762" y="2409825"/>
                  <a:pt x="362288" y="2452349"/>
                  <a:pt x="328612" y="2486025"/>
                </a:cubicBezTo>
                <a:cubicBezTo>
                  <a:pt x="314325" y="2500313"/>
                  <a:pt x="297634" y="2512547"/>
                  <a:pt x="285750" y="2528888"/>
                </a:cubicBezTo>
                <a:cubicBezTo>
                  <a:pt x="259324" y="2565224"/>
                  <a:pt x="214312" y="2643188"/>
                  <a:pt x="214312" y="2643188"/>
                </a:cubicBezTo>
                <a:cubicBezTo>
                  <a:pt x="227012" y="2744785"/>
                  <a:pt x="198315" y="2749490"/>
                  <a:pt x="271462" y="2786063"/>
                </a:cubicBezTo>
                <a:cubicBezTo>
                  <a:pt x="284933" y="2792798"/>
                  <a:pt x="300037" y="2795588"/>
                  <a:pt x="314325" y="2800350"/>
                </a:cubicBezTo>
                <a:cubicBezTo>
                  <a:pt x="361950" y="2795588"/>
                  <a:pt x="410563" y="2796825"/>
                  <a:pt x="457200" y="2786063"/>
                </a:cubicBezTo>
                <a:cubicBezTo>
                  <a:pt x="513673" y="2773031"/>
                  <a:pt x="505227" y="2728968"/>
                  <a:pt x="528637" y="2686050"/>
                </a:cubicBezTo>
                <a:cubicBezTo>
                  <a:pt x="545082" y="2655901"/>
                  <a:pt x="566737" y="2628900"/>
                  <a:pt x="585787" y="2600325"/>
                </a:cubicBezTo>
                <a:lnTo>
                  <a:pt x="642937" y="2514600"/>
                </a:lnTo>
                <a:cubicBezTo>
                  <a:pt x="652462" y="2500313"/>
                  <a:pt x="657225" y="2481263"/>
                  <a:pt x="671512" y="2471738"/>
                </a:cubicBezTo>
                <a:lnTo>
                  <a:pt x="714375" y="2443163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86485" y="4743450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>
                <a:solidFill>
                  <a:srgbClr val="FF0000"/>
                </a:solidFill>
              </a:rPr>
              <a:t>?</a:t>
            </a:r>
            <a:endParaRPr kumimoji="1"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1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업그래이드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요구사항 커버 확인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1690688"/>
            <a:ext cx="7961186" cy="4638675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52437" y="1767681"/>
            <a:ext cx="3919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chemeClr val="accent5"/>
                </a:solidFill>
              </a:rPr>
              <a:t>주문이 취소되면 배달이 취소된다 </a:t>
            </a:r>
            <a:endParaRPr kumimoji="1" lang="en-US" altLang="ko-KR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고객이 주문상태를 중간중간 조회한다 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>
                <a:solidFill>
                  <a:srgbClr val="00B050"/>
                </a:solidFill>
              </a:rPr>
              <a:t>주문상태가 바뀔 때 마다 카톡으로 알림을 보낸다</a:t>
            </a:r>
            <a:endParaRPr kumimoji="1" lang="en-US" altLang="ko-KR" dirty="0">
              <a:solidFill>
                <a:srgbClr val="00B05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14863" y="2528888"/>
            <a:ext cx="5686425" cy="3257550"/>
          </a:xfrm>
          <a:custGeom>
            <a:avLst/>
            <a:gdLst>
              <a:gd name="connsiteX0" fmla="*/ 742950 w 5686425"/>
              <a:gd name="connsiteY0" fmla="*/ 0 h 3257550"/>
              <a:gd name="connsiteX1" fmla="*/ 800100 w 5686425"/>
              <a:gd name="connsiteY1" fmla="*/ 14287 h 3257550"/>
              <a:gd name="connsiteX2" fmla="*/ 942975 w 5686425"/>
              <a:gd name="connsiteY2" fmla="*/ 28575 h 3257550"/>
              <a:gd name="connsiteX3" fmla="*/ 985837 w 5686425"/>
              <a:gd name="connsiteY3" fmla="*/ 71437 h 3257550"/>
              <a:gd name="connsiteX4" fmla="*/ 1057275 w 5686425"/>
              <a:gd name="connsiteY4" fmla="*/ 200025 h 3257550"/>
              <a:gd name="connsiteX5" fmla="*/ 1128712 w 5686425"/>
              <a:gd name="connsiteY5" fmla="*/ 328612 h 3257550"/>
              <a:gd name="connsiteX6" fmla="*/ 1200150 w 5686425"/>
              <a:gd name="connsiteY6" fmla="*/ 428625 h 3257550"/>
              <a:gd name="connsiteX7" fmla="*/ 1257300 w 5686425"/>
              <a:gd name="connsiteY7" fmla="*/ 542925 h 3257550"/>
              <a:gd name="connsiteX8" fmla="*/ 1271587 w 5686425"/>
              <a:gd name="connsiteY8" fmla="*/ 585787 h 3257550"/>
              <a:gd name="connsiteX9" fmla="*/ 1300162 w 5686425"/>
              <a:gd name="connsiteY9" fmla="*/ 628650 h 3257550"/>
              <a:gd name="connsiteX10" fmla="*/ 1343025 w 5686425"/>
              <a:gd name="connsiteY10" fmla="*/ 785812 h 3257550"/>
              <a:gd name="connsiteX11" fmla="*/ 1400175 w 5686425"/>
              <a:gd name="connsiteY11" fmla="*/ 871537 h 3257550"/>
              <a:gd name="connsiteX12" fmla="*/ 1428750 w 5686425"/>
              <a:gd name="connsiteY12" fmla="*/ 914400 h 3257550"/>
              <a:gd name="connsiteX13" fmla="*/ 1514475 w 5686425"/>
              <a:gd name="connsiteY13" fmla="*/ 842962 h 3257550"/>
              <a:gd name="connsiteX14" fmla="*/ 1600200 w 5686425"/>
              <a:gd name="connsiteY14" fmla="*/ 771525 h 3257550"/>
              <a:gd name="connsiteX15" fmla="*/ 1657350 w 5686425"/>
              <a:gd name="connsiteY15" fmla="*/ 685800 h 3257550"/>
              <a:gd name="connsiteX16" fmla="*/ 1685925 w 5686425"/>
              <a:gd name="connsiteY16" fmla="*/ 642937 h 3257550"/>
              <a:gd name="connsiteX17" fmla="*/ 1743075 w 5686425"/>
              <a:gd name="connsiteY17" fmla="*/ 514350 h 3257550"/>
              <a:gd name="connsiteX18" fmla="*/ 1785937 w 5686425"/>
              <a:gd name="connsiteY18" fmla="*/ 485775 h 3257550"/>
              <a:gd name="connsiteX19" fmla="*/ 1928812 w 5686425"/>
              <a:gd name="connsiteY19" fmla="*/ 514350 h 3257550"/>
              <a:gd name="connsiteX20" fmla="*/ 1971675 w 5686425"/>
              <a:gd name="connsiteY20" fmla="*/ 542925 h 3257550"/>
              <a:gd name="connsiteX21" fmla="*/ 2057400 w 5686425"/>
              <a:gd name="connsiteY21" fmla="*/ 614362 h 3257550"/>
              <a:gd name="connsiteX22" fmla="*/ 2114550 w 5686425"/>
              <a:gd name="connsiteY22" fmla="*/ 671512 h 3257550"/>
              <a:gd name="connsiteX23" fmla="*/ 2200275 w 5686425"/>
              <a:gd name="connsiteY23" fmla="*/ 714375 h 3257550"/>
              <a:gd name="connsiteX24" fmla="*/ 2314575 w 5686425"/>
              <a:gd name="connsiteY24" fmla="*/ 771525 h 3257550"/>
              <a:gd name="connsiteX25" fmla="*/ 2400300 w 5686425"/>
              <a:gd name="connsiteY25" fmla="*/ 842962 h 3257550"/>
              <a:gd name="connsiteX26" fmla="*/ 2457450 w 5686425"/>
              <a:gd name="connsiteY26" fmla="*/ 857250 h 3257550"/>
              <a:gd name="connsiteX27" fmla="*/ 2443162 w 5686425"/>
              <a:gd name="connsiteY27" fmla="*/ 1114425 h 3257550"/>
              <a:gd name="connsiteX28" fmla="*/ 2428875 w 5686425"/>
              <a:gd name="connsiteY28" fmla="*/ 1185862 h 3257550"/>
              <a:gd name="connsiteX29" fmla="*/ 2386012 w 5686425"/>
              <a:gd name="connsiteY29" fmla="*/ 1243012 h 3257550"/>
              <a:gd name="connsiteX30" fmla="*/ 2300287 w 5686425"/>
              <a:gd name="connsiteY30" fmla="*/ 1357312 h 3257550"/>
              <a:gd name="connsiteX31" fmla="*/ 2271712 w 5686425"/>
              <a:gd name="connsiteY31" fmla="*/ 1400175 h 3257550"/>
              <a:gd name="connsiteX32" fmla="*/ 2214562 w 5686425"/>
              <a:gd name="connsiteY32" fmla="*/ 1471612 h 3257550"/>
              <a:gd name="connsiteX33" fmla="*/ 2171700 w 5686425"/>
              <a:gd name="connsiteY33" fmla="*/ 1514475 h 3257550"/>
              <a:gd name="connsiteX34" fmla="*/ 2128837 w 5686425"/>
              <a:gd name="connsiteY34" fmla="*/ 1571625 h 3257550"/>
              <a:gd name="connsiteX35" fmla="*/ 2085975 w 5686425"/>
              <a:gd name="connsiteY35" fmla="*/ 1614487 h 3257550"/>
              <a:gd name="connsiteX36" fmla="*/ 2000250 w 5686425"/>
              <a:gd name="connsiteY36" fmla="*/ 1728787 h 3257550"/>
              <a:gd name="connsiteX37" fmla="*/ 1885950 w 5686425"/>
              <a:gd name="connsiteY37" fmla="*/ 1843087 h 3257550"/>
              <a:gd name="connsiteX38" fmla="*/ 1843087 w 5686425"/>
              <a:gd name="connsiteY38" fmla="*/ 1857375 h 3257550"/>
              <a:gd name="connsiteX39" fmla="*/ 1157287 w 5686425"/>
              <a:gd name="connsiteY39" fmla="*/ 1843087 h 3257550"/>
              <a:gd name="connsiteX40" fmla="*/ 800100 w 5686425"/>
              <a:gd name="connsiteY40" fmla="*/ 1828800 h 3257550"/>
              <a:gd name="connsiteX41" fmla="*/ 428625 w 5686425"/>
              <a:gd name="connsiteY41" fmla="*/ 1843087 h 3257550"/>
              <a:gd name="connsiteX42" fmla="*/ 300037 w 5686425"/>
              <a:gd name="connsiteY42" fmla="*/ 1957387 h 3257550"/>
              <a:gd name="connsiteX43" fmla="*/ 242887 w 5686425"/>
              <a:gd name="connsiteY43" fmla="*/ 2000250 h 3257550"/>
              <a:gd name="connsiteX44" fmla="*/ 185737 w 5686425"/>
              <a:gd name="connsiteY44" fmla="*/ 2057400 h 3257550"/>
              <a:gd name="connsiteX45" fmla="*/ 171450 w 5686425"/>
              <a:gd name="connsiteY45" fmla="*/ 2100262 h 3257550"/>
              <a:gd name="connsiteX46" fmla="*/ 142875 w 5686425"/>
              <a:gd name="connsiteY46" fmla="*/ 2143125 h 3257550"/>
              <a:gd name="connsiteX47" fmla="*/ 100012 w 5686425"/>
              <a:gd name="connsiteY47" fmla="*/ 2214562 h 3257550"/>
              <a:gd name="connsiteX48" fmla="*/ 71437 w 5686425"/>
              <a:gd name="connsiteY48" fmla="*/ 2271712 h 3257550"/>
              <a:gd name="connsiteX49" fmla="*/ 42862 w 5686425"/>
              <a:gd name="connsiteY49" fmla="*/ 2400300 h 3257550"/>
              <a:gd name="connsiteX50" fmla="*/ 28575 w 5686425"/>
              <a:gd name="connsiteY50" fmla="*/ 2457450 h 3257550"/>
              <a:gd name="connsiteX51" fmla="*/ 0 w 5686425"/>
              <a:gd name="connsiteY51" fmla="*/ 2500312 h 3257550"/>
              <a:gd name="connsiteX52" fmla="*/ 28575 w 5686425"/>
              <a:gd name="connsiteY52" fmla="*/ 2857500 h 3257550"/>
              <a:gd name="connsiteX53" fmla="*/ 57150 w 5686425"/>
              <a:gd name="connsiteY53" fmla="*/ 2900362 h 3257550"/>
              <a:gd name="connsiteX54" fmla="*/ 114300 w 5686425"/>
              <a:gd name="connsiteY54" fmla="*/ 3014662 h 3257550"/>
              <a:gd name="connsiteX55" fmla="*/ 157162 w 5686425"/>
              <a:gd name="connsiteY55" fmla="*/ 3043237 h 3257550"/>
              <a:gd name="connsiteX56" fmla="*/ 228600 w 5686425"/>
              <a:gd name="connsiteY56" fmla="*/ 3086100 h 3257550"/>
              <a:gd name="connsiteX57" fmla="*/ 271462 w 5686425"/>
              <a:gd name="connsiteY57" fmla="*/ 3114675 h 3257550"/>
              <a:gd name="connsiteX58" fmla="*/ 328612 w 5686425"/>
              <a:gd name="connsiteY58" fmla="*/ 3128962 h 3257550"/>
              <a:gd name="connsiteX59" fmla="*/ 371475 w 5686425"/>
              <a:gd name="connsiteY59" fmla="*/ 3157537 h 3257550"/>
              <a:gd name="connsiteX60" fmla="*/ 471487 w 5686425"/>
              <a:gd name="connsiteY60" fmla="*/ 3186112 h 3257550"/>
              <a:gd name="connsiteX61" fmla="*/ 514350 w 5686425"/>
              <a:gd name="connsiteY61" fmla="*/ 3200400 h 3257550"/>
              <a:gd name="connsiteX62" fmla="*/ 1100137 w 5686425"/>
              <a:gd name="connsiteY62" fmla="*/ 3171825 h 3257550"/>
              <a:gd name="connsiteX63" fmla="*/ 1228725 w 5686425"/>
              <a:gd name="connsiteY63" fmla="*/ 3157537 h 3257550"/>
              <a:gd name="connsiteX64" fmla="*/ 1400175 w 5686425"/>
              <a:gd name="connsiteY64" fmla="*/ 3128962 h 3257550"/>
              <a:gd name="connsiteX65" fmla="*/ 1485900 w 5686425"/>
              <a:gd name="connsiteY65" fmla="*/ 3057525 h 3257550"/>
              <a:gd name="connsiteX66" fmla="*/ 1557337 w 5686425"/>
              <a:gd name="connsiteY66" fmla="*/ 3000375 h 3257550"/>
              <a:gd name="connsiteX67" fmla="*/ 1657350 w 5686425"/>
              <a:gd name="connsiteY67" fmla="*/ 2943225 h 3257550"/>
              <a:gd name="connsiteX68" fmla="*/ 1757362 w 5686425"/>
              <a:gd name="connsiteY68" fmla="*/ 2900362 h 3257550"/>
              <a:gd name="connsiteX69" fmla="*/ 1843087 w 5686425"/>
              <a:gd name="connsiteY69" fmla="*/ 2828925 h 3257550"/>
              <a:gd name="connsiteX70" fmla="*/ 1900237 w 5686425"/>
              <a:gd name="connsiteY70" fmla="*/ 2814637 h 3257550"/>
              <a:gd name="connsiteX71" fmla="*/ 1943100 w 5686425"/>
              <a:gd name="connsiteY71" fmla="*/ 2800350 h 3257550"/>
              <a:gd name="connsiteX72" fmla="*/ 1985962 w 5686425"/>
              <a:gd name="connsiteY72" fmla="*/ 2857500 h 3257550"/>
              <a:gd name="connsiteX73" fmla="*/ 2014537 w 5686425"/>
              <a:gd name="connsiteY73" fmla="*/ 2914650 h 3257550"/>
              <a:gd name="connsiteX74" fmla="*/ 2043112 w 5686425"/>
              <a:gd name="connsiteY74" fmla="*/ 2957512 h 3257550"/>
              <a:gd name="connsiteX75" fmla="*/ 2071687 w 5686425"/>
              <a:gd name="connsiteY75" fmla="*/ 3014662 h 3257550"/>
              <a:gd name="connsiteX76" fmla="*/ 2100262 w 5686425"/>
              <a:gd name="connsiteY76" fmla="*/ 3057525 h 3257550"/>
              <a:gd name="connsiteX77" fmla="*/ 2128837 w 5686425"/>
              <a:gd name="connsiteY77" fmla="*/ 3114675 h 3257550"/>
              <a:gd name="connsiteX78" fmla="*/ 2171700 w 5686425"/>
              <a:gd name="connsiteY78" fmla="*/ 3143250 h 3257550"/>
              <a:gd name="connsiteX79" fmla="*/ 2214562 w 5686425"/>
              <a:gd name="connsiteY79" fmla="*/ 3186112 h 3257550"/>
              <a:gd name="connsiteX80" fmla="*/ 2314575 w 5686425"/>
              <a:gd name="connsiteY80" fmla="*/ 3214687 h 3257550"/>
              <a:gd name="connsiteX81" fmla="*/ 2471737 w 5686425"/>
              <a:gd name="connsiteY81" fmla="*/ 3243262 h 3257550"/>
              <a:gd name="connsiteX82" fmla="*/ 2757487 w 5686425"/>
              <a:gd name="connsiteY82" fmla="*/ 3257550 h 3257550"/>
              <a:gd name="connsiteX83" fmla="*/ 3214687 w 5686425"/>
              <a:gd name="connsiteY83" fmla="*/ 3214687 h 3257550"/>
              <a:gd name="connsiteX84" fmla="*/ 3328987 w 5686425"/>
              <a:gd name="connsiteY84" fmla="*/ 3186112 h 3257550"/>
              <a:gd name="connsiteX85" fmla="*/ 3657600 w 5686425"/>
              <a:gd name="connsiteY85" fmla="*/ 3171825 h 3257550"/>
              <a:gd name="connsiteX86" fmla="*/ 3714750 w 5686425"/>
              <a:gd name="connsiteY86" fmla="*/ 3157537 h 3257550"/>
              <a:gd name="connsiteX87" fmla="*/ 3786187 w 5686425"/>
              <a:gd name="connsiteY87" fmla="*/ 3086100 h 3257550"/>
              <a:gd name="connsiteX88" fmla="*/ 3800475 w 5686425"/>
              <a:gd name="connsiteY88" fmla="*/ 3043237 h 3257550"/>
              <a:gd name="connsiteX89" fmla="*/ 3829050 w 5686425"/>
              <a:gd name="connsiteY89" fmla="*/ 2486025 h 3257550"/>
              <a:gd name="connsiteX90" fmla="*/ 3843337 w 5686425"/>
              <a:gd name="connsiteY90" fmla="*/ 2314575 h 3257550"/>
              <a:gd name="connsiteX91" fmla="*/ 3886200 w 5686425"/>
              <a:gd name="connsiteY91" fmla="*/ 2185987 h 3257550"/>
              <a:gd name="connsiteX92" fmla="*/ 3914775 w 5686425"/>
              <a:gd name="connsiteY92" fmla="*/ 2043112 h 3257550"/>
              <a:gd name="connsiteX93" fmla="*/ 3971925 w 5686425"/>
              <a:gd name="connsiteY93" fmla="*/ 1771650 h 3257550"/>
              <a:gd name="connsiteX94" fmla="*/ 4000500 w 5686425"/>
              <a:gd name="connsiteY94" fmla="*/ 1614487 h 3257550"/>
              <a:gd name="connsiteX95" fmla="*/ 4029075 w 5686425"/>
              <a:gd name="connsiteY95" fmla="*/ 1543050 h 3257550"/>
              <a:gd name="connsiteX96" fmla="*/ 4043362 w 5686425"/>
              <a:gd name="connsiteY96" fmla="*/ 1500187 h 3257550"/>
              <a:gd name="connsiteX97" fmla="*/ 4100512 w 5686425"/>
              <a:gd name="connsiteY97" fmla="*/ 1443037 h 3257550"/>
              <a:gd name="connsiteX98" fmla="*/ 4329112 w 5686425"/>
              <a:gd name="connsiteY98" fmla="*/ 1314450 h 3257550"/>
              <a:gd name="connsiteX99" fmla="*/ 4529137 w 5686425"/>
              <a:gd name="connsiteY99" fmla="*/ 1228725 h 3257550"/>
              <a:gd name="connsiteX100" fmla="*/ 4757737 w 5686425"/>
              <a:gd name="connsiteY100" fmla="*/ 1200150 h 3257550"/>
              <a:gd name="connsiteX101" fmla="*/ 4800600 w 5686425"/>
              <a:gd name="connsiteY101" fmla="*/ 1185862 h 3257550"/>
              <a:gd name="connsiteX102" fmla="*/ 4843462 w 5686425"/>
              <a:gd name="connsiteY102" fmla="*/ 1157287 h 3257550"/>
              <a:gd name="connsiteX103" fmla="*/ 4914900 w 5686425"/>
              <a:gd name="connsiteY103" fmla="*/ 1143000 h 3257550"/>
              <a:gd name="connsiteX104" fmla="*/ 4957762 w 5686425"/>
              <a:gd name="connsiteY104" fmla="*/ 1114425 h 3257550"/>
              <a:gd name="connsiteX105" fmla="*/ 5014912 w 5686425"/>
              <a:gd name="connsiteY105" fmla="*/ 1085850 h 3257550"/>
              <a:gd name="connsiteX106" fmla="*/ 5043487 w 5686425"/>
              <a:gd name="connsiteY106" fmla="*/ 1042987 h 3257550"/>
              <a:gd name="connsiteX107" fmla="*/ 5086350 w 5686425"/>
              <a:gd name="connsiteY107" fmla="*/ 1014412 h 3257550"/>
              <a:gd name="connsiteX108" fmla="*/ 5143500 w 5686425"/>
              <a:gd name="connsiteY108" fmla="*/ 900112 h 3257550"/>
              <a:gd name="connsiteX109" fmla="*/ 5200650 w 5686425"/>
              <a:gd name="connsiteY109" fmla="*/ 814387 h 3257550"/>
              <a:gd name="connsiteX110" fmla="*/ 5214937 w 5686425"/>
              <a:gd name="connsiteY110" fmla="*/ 757237 h 3257550"/>
              <a:gd name="connsiteX111" fmla="*/ 5314950 w 5686425"/>
              <a:gd name="connsiteY111" fmla="*/ 628650 h 3257550"/>
              <a:gd name="connsiteX112" fmla="*/ 5372100 w 5686425"/>
              <a:gd name="connsiteY112" fmla="*/ 600075 h 3257550"/>
              <a:gd name="connsiteX113" fmla="*/ 5457825 w 5686425"/>
              <a:gd name="connsiteY113" fmla="*/ 542925 h 3257550"/>
              <a:gd name="connsiteX114" fmla="*/ 5500687 w 5686425"/>
              <a:gd name="connsiteY114" fmla="*/ 528637 h 3257550"/>
              <a:gd name="connsiteX115" fmla="*/ 5543550 w 5686425"/>
              <a:gd name="connsiteY115" fmla="*/ 500062 h 3257550"/>
              <a:gd name="connsiteX116" fmla="*/ 5629275 w 5686425"/>
              <a:gd name="connsiteY116" fmla="*/ 471487 h 3257550"/>
              <a:gd name="connsiteX117" fmla="*/ 5686425 w 5686425"/>
              <a:gd name="connsiteY117" fmla="*/ 45720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686425" h="3257550">
                <a:moveTo>
                  <a:pt x="742950" y="0"/>
                </a:moveTo>
                <a:cubicBezTo>
                  <a:pt x="762000" y="4762"/>
                  <a:pt x="780661" y="11510"/>
                  <a:pt x="800100" y="14287"/>
                </a:cubicBezTo>
                <a:cubicBezTo>
                  <a:pt x="847482" y="21056"/>
                  <a:pt x="897229" y="14499"/>
                  <a:pt x="942975" y="28575"/>
                </a:cubicBezTo>
                <a:cubicBezTo>
                  <a:pt x="962287" y="34517"/>
                  <a:pt x="973432" y="55488"/>
                  <a:pt x="985837" y="71437"/>
                </a:cubicBezTo>
                <a:cubicBezTo>
                  <a:pt x="1081383" y="194281"/>
                  <a:pt x="1018952" y="113799"/>
                  <a:pt x="1057275" y="200025"/>
                </a:cubicBezTo>
                <a:cubicBezTo>
                  <a:pt x="1082819" y="257500"/>
                  <a:pt x="1095851" y="282607"/>
                  <a:pt x="1128712" y="328612"/>
                </a:cubicBezTo>
                <a:cubicBezTo>
                  <a:pt x="1145489" y="352099"/>
                  <a:pt x="1184607" y="400129"/>
                  <a:pt x="1200150" y="428625"/>
                </a:cubicBezTo>
                <a:cubicBezTo>
                  <a:pt x="1220548" y="466021"/>
                  <a:pt x="1243830" y="502514"/>
                  <a:pt x="1257300" y="542925"/>
                </a:cubicBezTo>
                <a:cubicBezTo>
                  <a:pt x="1262062" y="557212"/>
                  <a:pt x="1264852" y="572317"/>
                  <a:pt x="1271587" y="585787"/>
                </a:cubicBezTo>
                <a:cubicBezTo>
                  <a:pt x="1279266" y="601146"/>
                  <a:pt x="1290637" y="614362"/>
                  <a:pt x="1300162" y="628650"/>
                </a:cubicBezTo>
                <a:cubicBezTo>
                  <a:pt x="1307830" y="666988"/>
                  <a:pt x="1322309" y="754738"/>
                  <a:pt x="1343025" y="785812"/>
                </a:cubicBezTo>
                <a:lnTo>
                  <a:pt x="1400175" y="871537"/>
                </a:lnTo>
                <a:lnTo>
                  <a:pt x="1428750" y="914400"/>
                </a:lnTo>
                <a:cubicBezTo>
                  <a:pt x="1535167" y="843454"/>
                  <a:pt x="1404466" y="934636"/>
                  <a:pt x="1514475" y="842962"/>
                </a:cubicBezTo>
                <a:cubicBezTo>
                  <a:pt x="1566609" y="799516"/>
                  <a:pt x="1554067" y="830838"/>
                  <a:pt x="1600200" y="771525"/>
                </a:cubicBezTo>
                <a:cubicBezTo>
                  <a:pt x="1621285" y="744416"/>
                  <a:pt x="1638300" y="714375"/>
                  <a:pt x="1657350" y="685800"/>
                </a:cubicBezTo>
                <a:lnTo>
                  <a:pt x="1685925" y="642937"/>
                </a:lnTo>
                <a:cubicBezTo>
                  <a:pt x="1700073" y="600494"/>
                  <a:pt x="1709112" y="548313"/>
                  <a:pt x="1743075" y="514350"/>
                </a:cubicBezTo>
                <a:cubicBezTo>
                  <a:pt x="1755217" y="502208"/>
                  <a:pt x="1771650" y="495300"/>
                  <a:pt x="1785937" y="485775"/>
                </a:cubicBezTo>
                <a:cubicBezTo>
                  <a:pt x="1822801" y="491041"/>
                  <a:pt x="1888910" y="494399"/>
                  <a:pt x="1928812" y="514350"/>
                </a:cubicBezTo>
                <a:cubicBezTo>
                  <a:pt x="1944171" y="522029"/>
                  <a:pt x="1957387" y="533400"/>
                  <a:pt x="1971675" y="542925"/>
                </a:cubicBezTo>
                <a:cubicBezTo>
                  <a:pt x="2087258" y="697037"/>
                  <a:pt x="1951668" y="538840"/>
                  <a:pt x="2057400" y="614362"/>
                </a:cubicBezTo>
                <a:cubicBezTo>
                  <a:pt x="2079323" y="630021"/>
                  <a:pt x="2092479" y="656062"/>
                  <a:pt x="2114550" y="671512"/>
                </a:cubicBezTo>
                <a:cubicBezTo>
                  <a:pt x="2140723" y="689833"/>
                  <a:pt x="2172880" y="697938"/>
                  <a:pt x="2200275" y="714375"/>
                </a:cubicBezTo>
                <a:cubicBezTo>
                  <a:pt x="2304358" y="776825"/>
                  <a:pt x="2208575" y="745024"/>
                  <a:pt x="2314575" y="771525"/>
                </a:cubicBezTo>
                <a:cubicBezTo>
                  <a:pt x="2340323" y="797273"/>
                  <a:pt x="2365489" y="828043"/>
                  <a:pt x="2400300" y="842962"/>
                </a:cubicBezTo>
                <a:cubicBezTo>
                  <a:pt x="2418349" y="850697"/>
                  <a:pt x="2438400" y="852487"/>
                  <a:pt x="2457450" y="857250"/>
                </a:cubicBezTo>
                <a:cubicBezTo>
                  <a:pt x="2452687" y="942975"/>
                  <a:pt x="2450600" y="1028891"/>
                  <a:pt x="2443162" y="1114425"/>
                </a:cubicBezTo>
                <a:cubicBezTo>
                  <a:pt x="2441058" y="1138618"/>
                  <a:pt x="2438738" y="1163671"/>
                  <a:pt x="2428875" y="1185862"/>
                </a:cubicBezTo>
                <a:cubicBezTo>
                  <a:pt x="2419204" y="1207622"/>
                  <a:pt x="2398633" y="1222819"/>
                  <a:pt x="2386012" y="1243012"/>
                </a:cubicBezTo>
                <a:cubicBezTo>
                  <a:pt x="2285930" y="1403143"/>
                  <a:pt x="2447708" y="1185320"/>
                  <a:pt x="2300287" y="1357312"/>
                </a:cubicBezTo>
                <a:cubicBezTo>
                  <a:pt x="2289112" y="1370350"/>
                  <a:pt x="2282015" y="1386438"/>
                  <a:pt x="2271712" y="1400175"/>
                </a:cubicBezTo>
                <a:cubicBezTo>
                  <a:pt x="2253415" y="1424571"/>
                  <a:pt x="2234643" y="1448662"/>
                  <a:pt x="2214562" y="1471612"/>
                </a:cubicBezTo>
                <a:cubicBezTo>
                  <a:pt x="2201257" y="1486818"/>
                  <a:pt x="2184850" y="1499134"/>
                  <a:pt x="2171700" y="1514475"/>
                </a:cubicBezTo>
                <a:cubicBezTo>
                  <a:pt x="2156203" y="1532555"/>
                  <a:pt x="2144334" y="1553545"/>
                  <a:pt x="2128837" y="1571625"/>
                </a:cubicBezTo>
                <a:cubicBezTo>
                  <a:pt x="2115688" y="1586966"/>
                  <a:pt x="2098910" y="1598965"/>
                  <a:pt x="2085975" y="1614487"/>
                </a:cubicBezTo>
                <a:cubicBezTo>
                  <a:pt x="1978112" y="1743923"/>
                  <a:pt x="2178893" y="1535258"/>
                  <a:pt x="2000250" y="1728787"/>
                </a:cubicBezTo>
                <a:cubicBezTo>
                  <a:pt x="1963703" y="1768379"/>
                  <a:pt x="1937066" y="1826048"/>
                  <a:pt x="1885950" y="1843087"/>
                </a:cubicBezTo>
                <a:lnTo>
                  <a:pt x="1843087" y="1857375"/>
                </a:lnTo>
                <a:lnTo>
                  <a:pt x="1157287" y="1843087"/>
                </a:lnTo>
                <a:cubicBezTo>
                  <a:pt x="1038174" y="1839824"/>
                  <a:pt x="919258" y="1828800"/>
                  <a:pt x="800100" y="1828800"/>
                </a:cubicBezTo>
                <a:cubicBezTo>
                  <a:pt x="676183" y="1828800"/>
                  <a:pt x="552450" y="1838325"/>
                  <a:pt x="428625" y="1843087"/>
                </a:cubicBezTo>
                <a:cubicBezTo>
                  <a:pt x="231555" y="1974467"/>
                  <a:pt x="426972" y="1830452"/>
                  <a:pt x="300037" y="1957387"/>
                </a:cubicBezTo>
                <a:cubicBezTo>
                  <a:pt x="283199" y="1974225"/>
                  <a:pt x="260808" y="1984569"/>
                  <a:pt x="242887" y="2000250"/>
                </a:cubicBezTo>
                <a:cubicBezTo>
                  <a:pt x="222612" y="2017991"/>
                  <a:pt x="204787" y="2038350"/>
                  <a:pt x="185737" y="2057400"/>
                </a:cubicBezTo>
                <a:cubicBezTo>
                  <a:pt x="180975" y="2071687"/>
                  <a:pt x="178185" y="2086792"/>
                  <a:pt x="171450" y="2100262"/>
                </a:cubicBezTo>
                <a:cubicBezTo>
                  <a:pt x="163771" y="2115621"/>
                  <a:pt x="151976" y="2128564"/>
                  <a:pt x="142875" y="2143125"/>
                </a:cubicBezTo>
                <a:cubicBezTo>
                  <a:pt x="128157" y="2166674"/>
                  <a:pt x="113498" y="2190287"/>
                  <a:pt x="100012" y="2214562"/>
                </a:cubicBezTo>
                <a:cubicBezTo>
                  <a:pt x="89668" y="2233180"/>
                  <a:pt x="80962" y="2252662"/>
                  <a:pt x="71437" y="2271712"/>
                </a:cubicBezTo>
                <a:cubicBezTo>
                  <a:pt x="45652" y="2426425"/>
                  <a:pt x="71001" y="2301812"/>
                  <a:pt x="42862" y="2400300"/>
                </a:cubicBezTo>
                <a:cubicBezTo>
                  <a:pt x="37468" y="2419181"/>
                  <a:pt x="36310" y="2439401"/>
                  <a:pt x="28575" y="2457450"/>
                </a:cubicBezTo>
                <a:cubicBezTo>
                  <a:pt x="21811" y="2473233"/>
                  <a:pt x="9525" y="2486025"/>
                  <a:pt x="0" y="2500312"/>
                </a:cubicBezTo>
                <a:cubicBezTo>
                  <a:pt x="9525" y="2619375"/>
                  <a:pt x="11683" y="2739257"/>
                  <a:pt x="28575" y="2857500"/>
                </a:cubicBezTo>
                <a:cubicBezTo>
                  <a:pt x="31003" y="2874499"/>
                  <a:pt x="49471" y="2885004"/>
                  <a:pt x="57150" y="2900362"/>
                </a:cubicBezTo>
                <a:cubicBezTo>
                  <a:pt x="77616" y="2941294"/>
                  <a:pt x="81197" y="2981559"/>
                  <a:pt x="114300" y="3014662"/>
                </a:cubicBezTo>
                <a:cubicBezTo>
                  <a:pt x="126442" y="3026804"/>
                  <a:pt x="142601" y="3034136"/>
                  <a:pt x="157162" y="3043237"/>
                </a:cubicBezTo>
                <a:cubicBezTo>
                  <a:pt x="180711" y="3057955"/>
                  <a:pt x="205051" y="3071382"/>
                  <a:pt x="228600" y="3086100"/>
                </a:cubicBezTo>
                <a:cubicBezTo>
                  <a:pt x="243161" y="3095201"/>
                  <a:pt x="255679" y="3107911"/>
                  <a:pt x="271462" y="3114675"/>
                </a:cubicBezTo>
                <a:cubicBezTo>
                  <a:pt x="289511" y="3122410"/>
                  <a:pt x="309562" y="3124200"/>
                  <a:pt x="328612" y="3128962"/>
                </a:cubicBezTo>
                <a:cubicBezTo>
                  <a:pt x="342900" y="3138487"/>
                  <a:pt x="356116" y="3149858"/>
                  <a:pt x="371475" y="3157537"/>
                </a:cubicBezTo>
                <a:cubicBezTo>
                  <a:pt x="394318" y="3168959"/>
                  <a:pt x="450116" y="3180006"/>
                  <a:pt x="471487" y="3186112"/>
                </a:cubicBezTo>
                <a:cubicBezTo>
                  <a:pt x="485968" y="3190249"/>
                  <a:pt x="500062" y="3195637"/>
                  <a:pt x="514350" y="3200400"/>
                </a:cubicBezTo>
                <a:cubicBezTo>
                  <a:pt x="1117354" y="3182127"/>
                  <a:pt x="807072" y="3206303"/>
                  <a:pt x="1100137" y="3171825"/>
                </a:cubicBezTo>
                <a:cubicBezTo>
                  <a:pt x="1142968" y="3166786"/>
                  <a:pt x="1186032" y="3163636"/>
                  <a:pt x="1228725" y="3157537"/>
                </a:cubicBezTo>
                <a:cubicBezTo>
                  <a:pt x="1286081" y="3149343"/>
                  <a:pt x="1400175" y="3128962"/>
                  <a:pt x="1400175" y="3128962"/>
                </a:cubicBezTo>
                <a:cubicBezTo>
                  <a:pt x="1452256" y="3050841"/>
                  <a:pt x="1398889" y="3115532"/>
                  <a:pt x="1485900" y="3057525"/>
                </a:cubicBezTo>
                <a:cubicBezTo>
                  <a:pt x="1511273" y="3040610"/>
                  <a:pt x="1532941" y="3018672"/>
                  <a:pt x="1557337" y="3000375"/>
                </a:cubicBezTo>
                <a:cubicBezTo>
                  <a:pt x="1589223" y="2976461"/>
                  <a:pt x="1620437" y="2959045"/>
                  <a:pt x="1657350" y="2943225"/>
                </a:cubicBezTo>
                <a:cubicBezTo>
                  <a:pt x="1703987" y="2923237"/>
                  <a:pt x="1709978" y="2934207"/>
                  <a:pt x="1757362" y="2900362"/>
                </a:cubicBezTo>
                <a:cubicBezTo>
                  <a:pt x="1808853" y="2863583"/>
                  <a:pt x="1786399" y="2853220"/>
                  <a:pt x="1843087" y="2828925"/>
                </a:cubicBezTo>
                <a:cubicBezTo>
                  <a:pt x="1861136" y="2821190"/>
                  <a:pt x="1881356" y="2820031"/>
                  <a:pt x="1900237" y="2814637"/>
                </a:cubicBezTo>
                <a:cubicBezTo>
                  <a:pt x="1914718" y="2810500"/>
                  <a:pt x="1928812" y="2805112"/>
                  <a:pt x="1943100" y="2800350"/>
                </a:cubicBezTo>
                <a:cubicBezTo>
                  <a:pt x="1957387" y="2819400"/>
                  <a:pt x="1973342" y="2837307"/>
                  <a:pt x="1985962" y="2857500"/>
                </a:cubicBezTo>
                <a:cubicBezTo>
                  <a:pt x="1997250" y="2875561"/>
                  <a:pt x="2003970" y="2896158"/>
                  <a:pt x="2014537" y="2914650"/>
                </a:cubicBezTo>
                <a:cubicBezTo>
                  <a:pt x="2023056" y="2929559"/>
                  <a:pt x="2034593" y="2942603"/>
                  <a:pt x="2043112" y="2957512"/>
                </a:cubicBezTo>
                <a:cubicBezTo>
                  <a:pt x="2053679" y="2976004"/>
                  <a:pt x="2061120" y="2996170"/>
                  <a:pt x="2071687" y="3014662"/>
                </a:cubicBezTo>
                <a:cubicBezTo>
                  <a:pt x="2080206" y="3029571"/>
                  <a:pt x="2091743" y="3042616"/>
                  <a:pt x="2100262" y="3057525"/>
                </a:cubicBezTo>
                <a:cubicBezTo>
                  <a:pt x="2110829" y="3076017"/>
                  <a:pt x="2115202" y="3098313"/>
                  <a:pt x="2128837" y="3114675"/>
                </a:cubicBezTo>
                <a:cubicBezTo>
                  <a:pt x="2139830" y="3127867"/>
                  <a:pt x="2158508" y="3132257"/>
                  <a:pt x="2171700" y="3143250"/>
                </a:cubicBezTo>
                <a:cubicBezTo>
                  <a:pt x="2187222" y="3156185"/>
                  <a:pt x="2197750" y="3174904"/>
                  <a:pt x="2214562" y="3186112"/>
                </a:cubicBezTo>
                <a:cubicBezTo>
                  <a:pt x="2226497" y="3194069"/>
                  <a:pt x="2307427" y="3213098"/>
                  <a:pt x="2314575" y="3214687"/>
                </a:cubicBezTo>
                <a:cubicBezTo>
                  <a:pt x="2342371" y="3220864"/>
                  <a:pt x="2448006" y="3241437"/>
                  <a:pt x="2471737" y="3243262"/>
                </a:cubicBezTo>
                <a:cubicBezTo>
                  <a:pt x="2566825" y="3250576"/>
                  <a:pt x="2662237" y="3252787"/>
                  <a:pt x="2757487" y="3257550"/>
                </a:cubicBezTo>
                <a:cubicBezTo>
                  <a:pt x="2909887" y="3243262"/>
                  <a:pt x="3066189" y="3251812"/>
                  <a:pt x="3214687" y="3214687"/>
                </a:cubicBezTo>
                <a:cubicBezTo>
                  <a:pt x="3252787" y="3205162"/>
                  <a:pt x="3289897" y="3189895"/>
                  <a:pt x="3328987" y="3186112"/>
                </a:cubicBezTo>
                <a:cubicBezTo>
                  <a:pt x="3438118" y="3175551"/>
                  <a:pt x="3548062" y="3176587"/>
                  <a:pt x="3657600" y="3171825"/>
                </a:cubicBezTo>
                <a:cubicBezTo>
                  <a:pt x="3676650" y="3167062"/>
                  <a:pt x="3696701" y="3165272"/>
                  <a:pt x="3714750" y="3157537"/>
                </a:cubicBezTo>
                <a:cubicBezTo>
                  <a:pt x="3751117" y="3141951"/>
                  <a:pt x="3768869" y="3120736"/>
                  <a:pt x="3786187" y="3086100"/>
                </a:cubicBezTo>
                <a:cubicBezTo>
                  <a:pt x="3792922" y="3072629"/>
                  <a:pt x="3795712" y="3057525"/>
                  <a:pt x="3800475" y="3043237"/>
                </a:cubicBezTo>
                <a:cubicBezTo>
                  <a:pt x="3835923" y="2759645"/>
                  <a:pt x="3802599" y="3054714"/>
                  <a:pt x="3829050" y="2486025"/>
                </a:cubicBezTo>
                <a:cubicBezTo>
                  <a:pt x="3831714" y="2428739"/>
                  <a:pt x="3832606" y="2370910"/>
                  <a:pt x="3843337" y="2314575"/>
                </a:cubicBezTo>
                <a:cubicBezTo>
                  <a:pt x="3851791" y="2270192"/>
                  <a:pt x="3874702" y="2229681"/>
                  <a:pt x="3886200" y="2185987"/>
                </a:cubicBezTo>
                <a:cubicBezTo>
                  <a:pt x="3898560" y="2139018"/>
                  <a:pt x="3905250" y="2090737"/>
                  <a:pt x="3914775" y="2043112"/>
                </a:cubicBezTo>
                <a:cubicBezTo>
                  <a:pt x="3940930" y="1781549"/>
                  <a:pt x="3906967" y="2015244"/>
                  <a:pt x="3971925" y="1771650"/>
                </a:cubicBezTo>
                <a:cubicBezTo>
                  <a:pt x="3993639" y="1690222"/>
                  <a:pt x="3977651" y="1690649"/>
                  <a:pt x="4000500" y="1614487"/>
                </a:cubicBezTo>
                <a:cubicBezTo>
                  <a:pt x="4007870" y="1589922"/>
                  <a:pt x="4020070" y="1567064"/>
                  <a:pt x="4029075" y="1543050"/>
                </a:cubicBezTo>
                <a:cubicBezTo>
                  <a:pt x="4034363" y="1528948"/>
                  <a:pt x="4034608" y="1512442"/>
                  <a:pt x="4043362" y="1500187"/>
                </a:cubicBezTo>
                <a:cubicBezTo>
                  <a:pt x="4059021" y="1478264"/>
                  <a:pt x="4079158" y="1459463"/>
                  <a:pt x="4100512" y="1443037"/>
                </a:cubicBezTo>
                <a:cubicBezTo>
                  <a:pt x="4224808" y="1347425"/>
                  <a:pt x="4206020" y="1370401"/>
                  <a:pt x="4329112" y="1314450"/>
                </a:cubicBezTo>
                <a:cubicBezTo>
                  <a:pt x="4388967" y="1287243"/>
                  <a:pt x="4470463" y="1235245"/>
                  <a:pt x="4529137" y="1228725"/>
                </a:cubicBezTo>
                <a:cubicBezTo>
                  <a:pt x="4691195" y="1210718"/>
                  <a:pt x="4615032" y="1220536"/>
                  <a:pt x="4757737" y="1200150"/>
                </a:cubicBezTo>
                <a:cubicBezTo>
                  <a:pt x="4772025" y="1195387"/>
                  <a:pt x="4787129" y="1192597"/>
                  <a:pt x="4800600" y="1185862"/>
                </a:cubicBezTo>
                <a:cubicBezTo>
                  <a:pt x="4815958" y="1178183"/>
                  <a:pt x="4827384" y="1163316"/>
                  <a:pt x="4843462" y="1157287"/>
                </a:cubicBezTo>
                <a:cubicBezTo>
                  <a:pt x="4866200" y="1148760"/>
                  <a:pt x="4891087" y="1147762"/>
                  <a:pt x="4914900" y="1143000"/>
                </a:cubicBezTo>
                <a:cubicBezTo>
                  <a:pt x="4929187" y="1133475"/>
                  <a:pt x="4942853" y="1122944"/>
                  <a:pt x="4957762" y="1114425"/>
                </a:cubicBezTo>
                <a:cubicBezTo>
                  <a:pt x="4976254" y="1103858"/>
                  <a:pt x="4998550" y="1099485"/>
                  <a:pt x="5014912" y="1085850"/>
                </a:cubicBezTo>
                <a:cubicBezTo>
                  <a:pt x="5028104" y="1074857"/>
                  <a:pt x="5031345" y="1055129"/>
                  <a:pt x="5043487" y="1042987"/>
                </a:cubicBezTo>
                <a:cubicBezTo>
                  <a:pt x="5055629" y="1030845"/>
                  <a:pt x="5072062" y="1023937"/>
                  <a:pt x="5086350" y="1014412"/>
                </a:cubicBezTo>
                <a:cubicBezTo>
                  <a:pt x="5175952" y="880011"/>
                  <a:pt x="5038647" y="1092343"/>
                  <a:pt x="5143500" y="900112"/>
                </a:cubicBezTo>
                <a:cubicBezTo>
                  <a:pt x="5159945" y="869963"/>
                  <a:pt x="5200650" y="814387"/>
                  <a:pt x="5200650" y="814387"/>
                </a:cubicBezTo>
                <a:cubicBezTo>
                  <a:pt x="5205412" y="795337"/>
                  <a:pt x="5206155" y="774800"/>
                  <a:pt x="5214937" y="757237"/>
                </a:cubicBezTo>
                <a:cubicBezTo>
                  <a:pt x="5231351" y="724409"/>
                  <a:pt x="5278364" y="654783"/>
                  <a:pt x="5314950" y="628650"/>
                </a:cubicBezTo>
                <a:cubicBezTo>
                  <a:pt x="5332281" y="616271"/>
                  <a:pt x="5353837" y="611033"/>
                  <a:pt x="5372100" y="600075"/>
                </a:cubicBezTo>
                <a:cubicBezTo>
                  <a:pt x="5401549" y="582406"/>
                  <a:pt x="5425245" y="553786"/>
                  <a:pt x="5457825" y="542925"/>
                </a:cubicBezTo>
                <a:cubicBezTo>
                  <a:pt x="5472112" y="538162"/>
                  <a:pt x="5487217" y="535372"/>
                  <a:pt x="5500687" y="528637"/>
                </a:cubicBezTo>
                <a:cubicBezTo>
                  <a:pt x="5516046" y="520958"/>
                  <a:pt x="5527858" y="507036"/>
                  <a:pt x="5543550" y="500062"/>
                </a:cubicBezTo>
                <a:cubicBezTo>
                  <a:pt x="5571075" y="487829"/>
                  <a:pt x="5600700" y="481012"/>
                  <a:pt x="5629275" y="471487"/>
                </a:cubicBezTo>
                <a:cubicBezTo>
                  <a:pt x="5676655" y="455694"/>
                  <a:pt x="5657077" y="457200"/>
                  <a:pt x="5686425" y="45720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7115175" y="2814638"/>
            <a:ext cx="2528888" cy="2600325"/>
          </a:xfrm>
          <a:custGeom>
            <a:avLst/>
            <a:gdLst>
              <a:gd name="connsiteX0" fmla="*/ 0 w 2528888"/>
              <a:gd name="connsiteY0" fmla="*/ 0 h 2600325"/>
              <a:gd name="connsiteX1" fmla="*/ 828675 w 2528888"/>
              <a:gd name="connsiteY1" fmla="*/ 28575 h 2600325"/>
              <a:gd name="connsiteX2" fmla="*/ 885825 w 2528888"/>
              <a:gd name="connsiteY2" fmla="*/ 71437 h 2600325"/>
              <a:gd name="connsiteX3" fmla="*/ 942975 w 2528888"/>
              <a:gd name="connsiteY3" fmla="*/ 200025 h 2600325"/>
              <a:gd name="connsiteX4" fmla="*/ 957263 w 2528888"/>
              <a:gd name="connsiteY4" fmla="*/ 242887 h 2600325"/>
              <a:gd name="connsiteX5" fmla="*/ 957263 w 2528888"/>
              <a:gd name="connsiteY5" fmla="*/ 1857375 h 2600325"/>
              <a:gd name="connsiteX6" fmla="*/ 942975 w 2528888"/>
              <a:gd name="connsiteY6" fmla="*/ 2014537 h 2600325"/>
              <a:gd name="connsiteX7" fmla="*/ 928688 w 2528888"/>
              <a:gd name="connsiteY7" fmla="*/ 2271712 h 2600325"/>
              <a:gd name="connsiteX8" fmla="*/ 942975 w 2528888"/>
              <a:gd name="connsiteY8" fmla="*/ 2500312 h 2600325"/>
              <a:gd name="connsiteX9" fmla="*/ 1028700 w 2528888"/>
              <a:gd name="connsiteY9" fmla="*/ 2543175 h 2600325"/>
              <a:gd name="connsiteX10" fmla="*/ 1100138 w 2528888"/>
              <a:gd name="connsiteY10" fmla="*/ 2571750 h 2600325"/>
              <a:gd name="connsiteX11" fmla="*/ 1228725 w 2528888"/>
              <a:gd name="connsiteY11" fmla="*/ 2600325 h 2600325"/>
              <a:gd name="connsiteX12" fmla="*/ 1643063 w 2528888"/>
              <a:gd name="connsiteY12" fmla="*/ 2571750 h 2600325"/>
              <a:gd name="connsiteX13" fmla="*/ 1728788 w 2528888"/>
              <a:gd name="connsiteY13" fmla="*/ 2543175 h 2600325"/>
              <a:gd name="connsiteX14" fmla="*/ 2528888 w 2528888"/>
              <a:gd name="connsiteY14" fmla="*/ 254317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8888" h="2600325">
                <a:moveTo>
                  <a:pt x="0" y="0"/>
                </a:moveTo>
                <a:cubicBezTo>
                  <a:pt x="348704" y="69738"/>
                  <a:pt x="-261719" y="-47944"/>
                  <a:pt x="828675" y="28575"/>
                </a:cubicBezTo>
                <a:cubicBezTo>
                  <a:pt x="852429" y="30242"/>
                  <a:pt x="866775" y="57150"/>
                  <a:pt x="885825" y="71437"/>
                </a:cubicBezTo>
                <a:cubicBezTo>
                  <a:pt x="931108" y="139363"/>
                  <a:pt x="908969" y="98008"/>
                  <a:pt x="942975" y="200025"/>
                </a:cubicBezTo>
                <a:lnTo>
                  <a:pt x="957263" y="242887"/>
                </a:lnTo>
                <a:cubicBezTo>
                  <a:pt x="1001155" y="901286"/>
                  <a:pt x="981681" y="526615"/>
                  <a:pt x="957263" y="1857375"/>
                </a:cubicBezTo>
                <a:cubicBezTo>
                  <a:pt x="956298" y="1909970"/>
                  <a:pt x="946594" y="1962058"/>
                  <a:pt x="942975" y="2014537"/>
                </a:cubicBezTo>
                <a:cubicBezTo>
                  <a:pt x="937068" y="2100191"/>
                  <a:pt x="933450" y="2185987"/>
                  <a:pt x="928688" y="2271712"/>
                </a:cubicBezTo>
                <a:cubicBezTo>
                  <a:pt x="933450" y="2347912"/>
                  <a:pt x="926413" y="2425781"/>
                  <a:pt x="942975" y="2500312"/>
                </a:cubicBezTo>
                <a:cubicBezTo>
                  <a:pt x="947573" y="2521001"/>
                  <a:pt x="1014098" y="2537699"/>
                  <a:pt x="1028700" y="2543175"/>
                </a:cubicBezTo>
                <a:cubicBezTo>
                  <a:pt x="1052714" y="2552180"/>
                  <a:pt x="1075807" y="2563640"/>
                  <a:pt x="1100138" y="2571750"/>
                </a:cubicBezTo>
                <a:cubicBezTo>
                  <a:pt x="1130397" y="2581836"/>
                  <a:pt x="1200425" y="2594665"/>
                  <a:pt x="1228725" y="2600325"/>
                </a:cubicBezTo>
                <a:cubicBezTo>
                  <a:pt x="1366838" y="2590800"/>
                  <a:pt x="1505518" y="2587469"/>
                  <a:pt x="1643063" y="2571750"/>
                </a:cubicBezTo>
                <a:cubicBezTo>
                  <a:pt x="1672989" y="2568330"/>
                  <a:pt x="1698667" y="2543175"/>
                  <a:pt x="1728788" y="2543175"/>
                </a:cubicBezTo>
                <a:lnTo>
                  <a:pt x="2528888" y="25431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0029825" y="2443163"/>
            <a:ext cx="2043113" cy="3043237"/>
          </a:xfrm>
          <a:custGeom>
            <a:avLst/>
            <a:gdLst>
              <a:gd name="connsiteX0" fmla="*/ 1343025 w 2043113"/>
              <a:gd name="connsiteY0" fmla="*/ 0 h 3043237"/>
              <a:gd name="connsiteX1" fmla="*/ 1414463 w 2043113"/>
              <a:gd name="connsiteY1" fmla="*/ 14287 h 3043237"/>
              <a:gd name="connsiteX2" fmla="*/ 1643063 w 2043113"/>
              <a:gd name="connsiteY2" fmla="*/ 28575 h 3043237"/>
              <a:gd name="connsiteX3" fmla="*/ 1728788 w 2043113"/>
              <a:gd name="connsiteY3" fmla="*/ 57150 h 3043237"/>
              <a:gd name="connsiteX4" fmla="*/ 1857375 w 2043113"/>
              <a:gd name="connsiteY4" fmla="*/ 128587 h 3043237"/>
              <a:gd name="connsiteX5" fmla="*/ 1943100 w 2043113"/>
              <a:gd name="connsiteY5" fmla="*/ 342900 h 3043237"/>
              <a:gd name="connsiteX6" fmla="*/ 1985963 w 2043113"/>
              <a:gd name="connsiteY6" fmla="*/ 614362 h 3043237"/>
              <a:gd name="connsiteX7" fmla="*/ 2000250 w 2043113"/>
              <a:gd name="connsiteY7" fmla="*/ 2143125 h 3043237"/>
              <a:gd name="connsiteX8" fmla="*/ 2028825 w 2043113"/>
              <a:gd name="connsiteY8" fmla="*/ 2371725 h 3043237"/>
              <a:gd name="connsiteX9" fmla="*/ 2043113 w 2043113"/>
              <a:gd name="connsiteY9" fmla="*/ 2514600 h 3043237"/>
              <a:gd name="connsiteX10" fmla="*/ 2000250 w 2043113"/>
              <a:gd name="connsiteY10" fmla="*/ 2714625 h 3043237"/>
              <a:gd name="connsiteX11" fmla="*/ 1971675 w 2043113"/>
              <a:gd name="connsiteY11" fmla="*/ 2771775 h 3043237"/>
              <a:gd name="connsiteX12" fmla="*/ 1943100 w 2043113"/>
              <a:gd name="connsiteY12" fmla="*/ 2843212 h 3043237"/>
              <a:gd name="connsiteX13" fmla="*/ 1871663 w 2043113"/>
              <a:gd name="connsiteY13" fmla="*/ 2928937 h 3043237"/>
              <a:gd name="connsiteX14" fmla="*/ 1843088 w 2043113"/>
              <a:gd name="connsiteY14" fmla="*/ 2971800 h 3043237"/>
              <a:gd name="connsiteX15" fmla="*/ 1800225 w 2043113"/>
              <a:gd name="connsiteY15" fmla="*/ 3000375 h 3043237"/>
              <a:gd name="connsiteX16" fmla="*/ 1700213 w 2043113"/>
              <a:gd name="connsiteY16" fmla="*/ 3043237 h 3043237"/>
              <a:gd name="connsiteX17" fmla="*/ 685800 w 2043113"/>
              <a:gd name="connsiteY17" fmla="*/ 3028950 h 3043237"/>
              <a:gd name="connsiteX18" fmla="*/ 185738 w 2043113"/>
              <a:gd name="connsiteY18" fmla="*/ 3014662 h 3043237"/>
              <a:gd name="connsiteX19" fmla="*/ 0 w 2043113"/>
              <a:gd name="connsiteY19" fmla="*/ 3000375 h 304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3113" h="3043237">
                <a:moveTo>
                  <a:pt x="1343025" y="0"/>
                </a:moveTo>
                <a:cubicBezTo>
                  <a:pt x="1366838" y="4762"/>
                  <a:pt x="1390288" y="11985"/>
                  <a:pt x="1414463" y="14287"/>
                </a:cubicBezTo>
                <a:cubicBezTo>
                  <a:pt x="1490468" y="21526"/>
                  <a:pt x="1567414" y="18259"/>
                  <a:pt x="1643063" y="28575"/>
                </a:cubicBezTo>
                <a:cubicBezTo>
                  <a:pt x="1672907" y="32645"/>
                  <a:pt x="1700481" y="46856"/>
                  <a:pt x="1728788" y="57150"/>
                </a:cubicBezTo>
                <a:cubicBezTo>
                  <a:pt x="1813529" y="87965"/>
                  <a:pt x="1787883" y="76468"/>
                  <a:pt x="1857375" y="128587"/>
                </a:cubicBezTo>
                <a:cubicBezTo>
                  <a:pt x="1894340" y="202517"/>
                  <a:pt x="1921959" y="252296"/>
                  <a:pt x="1943100" y="342900"/>
                </a:cubicBezTo>
                <a:cubicBezTo>
                  <a:pt x="1963916" y="432112"/>
                  <a:pt x="1971675" y="523875"/>
                  <a:pt x="1985963" y="614362"/>
                </a:cubicBezTo>
                <a:cubicBezTo>
                  <a:pt x="1990725" y="1123950"/>
                  <a:pt x="1991614" y="1633588"/>
                  <a:pt x="2000250" y="2143125"/>
                </a:cubicBezTo>
                <a:cubicBezTo>
                  <a:pt x="2003957" y="2361849"/>
                  <a:pt x="2010122" y="2231450"/>
                  <a:pt x="2028825" y="2371725"/>
                </a:cubicBezTo>
                <a:cubicBezTo>
                  <a:pt x="2035151" y="2419168"/>
                  <a:pt x="2038350" y="2466975"/>
                  <a:pt x="2043113" y="2514600"/>
                </a:cubicBezTo>
                <a:cubicBezTo>
                  <a:pt x="2028825" y="2581275"/>
                  <a:pt x="2018500" y="2648924"/>
                  <a:pt x="2000250" y="2714625"/>
                </a:cubicBezTo>
                <a:cubicBezTo>
                  <a:pt x="1994550" y="2735147"/>
                  <a:pt x="1980325" y="2752312"/>
                  <a:pt x="1971675" y="2771775"/>
                </a:cubicBezTo>
                <a:cubicBezTo>
                  <a:pt x="1961259" y="2795211"/>
                  <a:pt x="1954570" y="2820273"/>
                  <a:pt x="1943100" y="2843212"/>
                </a:cubicBezTo>
                <a:cubicBezTo>
                  <a:pt x="1916494" y="2896424"/>
                  <a:pt x="1911162" y="2881537"/>
                  <a:pt x="1871663" y="2928937"/>
                </a:cubicBezTo>
                <a:cubicBezTo>
                  <a:pt x="1860670" y="2942129"/>
                  <a:pt x="1855230" y="2959658"/>
                  <a:pt x="1843088" y="2971800"/>
                </a:cubicBezTo>
                <a:cubicBezTo>
                  <a:pt x="1830946" y="2983942"/>
                  <a:pt x="1815134" y="2991856"/>
                  <a:pt x="1800225" y="3000375"/>
                </a:cubicBezTo>
                <a:cubicBezTo>
                  <a:pt x="1750790" y="3028624"/>
                  <a:pt x="1748301" y="3027208"/>
                  <a:pt x="1700213" y="3043237"/>
                </a:cubicBezTo>
                <a:lnTo>
                  <a:pt x="685800" y="3028950"/>
                </a:lnTo>
                <a:lnTo>
                  <a:pt x="185738" y="3014662"/>
                </a:lnTo>
                <a:cubicBezTo>
                  <a:pt x="123696" y="3012077"/>
                  <a:pt x="0" y="3000375"/>
                  <a:pt x="0" y="3000375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0029825" y="3614379"/>
            <a:ext cx="1685925" cy="1859417"/>
          </a:xfrm>
          <a:custGeom>
            <a:avLst/>
            <a:gdLst>
              <a:gd name="connsiteX0" fmla="*/ 1385888 w 1685925"/>
              <a:gd name="connsiteY0" fmla="*/ 359 h 1859417"/>
              <a:gd name="connsiteX1" fmla="*/ 1443038 w 1685925"/>
              <a:gd name="connsiteY1" fmla="*/ 14646 h 1859417"/>
              <a:gd name="connsiteX2" fmla="*/ 1543050 w 1685925"/>
              <a:gd name="connsiteY2" fmla="*/ 359 h 1859417"/>
              <a:gd name="connsiteX3" fmla="*/ 1600200 w 1685925"/>
              <a:gd name="connsiteY3" fmla="*/ 28934 h 1859417"/>
              <a:gd name="connsiteX4" fmla="*/ 1628775 w 1685925"/>
              <a:gd name="connsiteY4" fmla="*/ 200384 h 1859417"/>
              <a:gd name="connsiteX5" fmla="*/ 1657350 w 1685925"/>
              <a:gd name="connsiteY5" fmla="*/ 457559 h 1859417"/>
              <a:gd name="connsiteX6" fmla="*/ 1685925 w 1685925"/>
              <a:gd name="connsiteY6" fmla="*/ 729021 h 1859417"/>
              <a:gd name="connsiteX7" fmla="*/ 1671638 w 1685925"/>
              <a:gd name="connsiteY7" fmla="*/ 1714859 h 1859417"/>
              <a:gd name="connsiteX8" fmla="*/ 1600200 w 1685925"/>
              <a:gd name="connsiteY8" fmla="*/ 1786296 h 1859417"/>
              <a:gd name="connsiteX9" fmla="*/ 1471613 w 1685925"/>
              <a:gd name="connsiteY9" fmla="*/ 1800584 h 1859417"/>
              <a:gd name="connsiteX10" fmla="*/ 1000125 w 1685925"/>
              <a:gd name="connsiteY10" fmla="*/ 1814871 h 1859417"/>
              <a:gd name="connsiteX11" fmla="*/ 628650 w 1685925"/>
              <a:gd name="connsiteY11" fmla="*/ 1843446 h 1859417"/>
              <a:gd name="connsiteX12" fmla="*/ 500063 w 1685925"/>
              <a:gd name="connsiteY12" fmla="*/ 1857734 h 1859417"/>
              <a:gd name="connsiteX13" fmla="*/ 0 w 1685925"/>
              <a:gd name="connsiteY13" fmla="*/ 1857734 h 185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5925" h="1859417">
                <a:moveTo>
                  <a:pt x="1385888" y="359"/>
                </a:moveTo>
                <a:cubicBezTo>
                  <a:pt x="1404938" y="5121"/>
                  <a:pt x="1423402" y="14646"/>
                  <a:pt x="1443038" y="14646"/>
                </a:cubicBezTo>
                <a:cubicBezTo>
                  <a:pt x="1476714" y="14646"/>
                  <a:pt x="1509513" y="-2690"/>
                  <a:pt x="1543050" y="359"/>
                </a:cubicBezTo>
                <a:cubicBezTo>
                  <a:pt x="1564261" y="2287"/>
                  <a:pt x="1581150" y="19409"/>
                  <a:pt x="1600200" y="28934"/>
                </a:cubicBezTo>
                <a:cubicBezTo>
                  <a:pt x="1622579" y="118449"/>
                  <a:pt x="1614441" y="76152"/>
                  <a:pt x="1628775" y="200384"/>
                </a:cubicBezTo>
                <a:cubicBezTo>
                  <a:pt x="1638662" y="286068"/>
                  <a:pt x="1649042" y="371708"/>
                  <a:pt x="1657350" y="457559"/>
                </a:cubicBezTo>
                <a:cubicBezTo>
                  <a:pt x="1684019" y="733138"/>
                  <a:pt x="1656690" y="553607"/>
                  <a:pt x="1685925" y="729021"/>
                </a:cubicBezTo>
                <a:cubicBezTo>
                  <a:pt x="1681163" y="1057634"/>
                  <a:pt x="1685320" y="1386497"/>
                  <a:pt x="1671638" y="1714859"/>
                </a:cubicBezTo>
                <a:cubicBezTo>
                  <a:pt x="1670635" y="1738922"/>
                  <a:pt x="1620252" y="1781283"/>
                  <a:pt x="1600200" y="1786296"/>
                </a:cubicBezTo>
                <a:cubicBezTo>
                  <a:pt x="1558362" y="1796756"/>
                  <a:pt x="1514690" y="1798533"/>
                  <a:pt x="1471613" y="1800584"/>
                </a:cubicBezTo>
                <a:cubicBezTo>
                  <a:pt x="1314556" y="1808063"/>
                  <a:pt x="1157288" y="1810109"/>
                  <a:pt x="1000125" y="1814871"/>
                </a:cubicBezTo>
                <a:cubicBezTo>
                  <a:pt x="819270" y="1851043"/>
                  <a:pt x="999274" y="1818738"/>
                  <a:pt x="628650" y="1843446"/>
                </a:cubicBezTo>
                <a:cubicBezTo>
                  <a:pt x="585619" y="1846315"/>
                  <a:pt x="543178" y="1856754"/>
                  <a:pt x="500063" y="1857734"/>
                </a:cubicBezTo>
                <a:cubicBezTo>
                  <a:pt x="333418" y="1861522"/>
                  <a:pt x="166688" y="1857734"/>
                  <a:pt x="0" y="185773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7543800" y="5186363"/>
            <a:ext cx="2057400" cy="328612"/>
          </a:xfrm>
          <a:custGeom>
            <a:avLst/>
            <a:gdLst>
              <a:gd name="connsiteX0" fmla="*/ 0 w 2057400"/>
              <a:gd name="connsiteY0" fmla="*/ 0 h 328612"/>
              <a:gd name="connsiteX1" fmla="*/ 57150 w 2057400"/>
              <a:gd name="connsiteY1" fmla="*/ 14287 h 328612"/>
              <a:gd name="connsiteX2" fmla="*/ 157163 w 2057400"/>
              <a:gd name="connsiteY2" fmla="*/ 28575 h 328612"/>
              <a:gd name="connsiteX3" fmla="*/ 214313 w 2057400"/>
              <a:gd name="connsiteY3" fmla="*/ 71437 h 328612"/>
              <a:gd name="connsiteX4" fmla="*/ 300038 w 2057400"/>
              <a:gd name="connsiteY4" fmla="*/ 128587 h 328612"/>
              <a:gd name="connsiteX5" fmla="*/ 342900 w 2057400"/>
              <a:gd name="connsiteY5" fmla="*/ 157162 h 328612"/>
              <a:gd name="connsiteX6" fmla="*/ 400050 w 2057400"/>
              <a:gd name="connsiteY6" fmla="*/ 185737 h 328612"/>
              <a:gd name="connsiteX7" fmla="*/ 471488 w 2057400"/>
              <a:gd name="connsiteY7" fmla="*/ 228600 h 328612"/>
              <a:gd name="connsiteX8" fmla="*/ 628650 w 2057400"/>
              <a:gd name="connsiteY8" fmla="*/ 271462 h 328612"/>
              <a:gd name="connsiteX9" fmla="*/ 671513 w 2057400"/>
              <a:gd name="connsiteY9" fmla="*/ 285750 h 328612"/>
              <a:gd name="connsiteX10" fmla="*/ 728663 w 2057400"/>
              <a:gd name="connsiteY10" fmla="*/ 314325 h 328612"/>
              <a:gd name="connsiteX11" fmla="*/ 885825 w 2057400"/>
              <a:gd name="connsiteY11" fmla="*/ 328612 h 328612"/>
              <a:gd name="connsiteX12" fmla="*/ 1528763 w 2057400"/>
              <a:gd name="connsiteY12" fmla="*/ 314325 h 328612"/>
              <a:gd name="connsiteX13" fmla="*/ 1643063 w 2057400"/>
              <a:gd name="connsiteY13" fmla="*/ 300037 h 328612"/>
              <a:gd name="connsiteX14" fmla="*/ 1785938 w 2057400"/>
              <a:gd name="connsiteY14" fmla="*/ 285750 h 328612"/>
              <a:gd name="connsiteX15" fmla="*/ 2057400 w 2057400"/>
              <a:gd name="connsiteY15" fmla="*/ 28575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7400" h="328612">
                <a:moveTo>
                  <a:pt x="0" y="0"/>
                </a:moveTo>
                <a:cubicBezTo>
                  <a:pt x="19050" y="4762"/>
                  <a:pt x="37830" y="10774"/>
                  <a:pt x="57150" y="14287"/>
                </a:cubicBezTo>
                <a:cubicBezTo>
                  <a:pt x="90283" y="20311"/>
                  <a:pt x="125514" y="17066"/>
                  <a:pt x="157163" y="28575"/>
                </a:cubicBezTo>
                <a:cubicBezTo>
                  <a:pt x="179542" y="36713"/>
                  <a:pt x="194805" y="57782"/>
                  <a:pt x="214313" y="71437"/>
                </a:cubicBezTo>
                <a:cubicBezTo>
                  <a:pt x="242448" y="91131"/>
                  <a:pt x="271463" y="109537"/>
                  <a:pt x="300038" y="128587"/>
                </a:cubicBezTo>
                <a:cubicBezTo>
                  <a:pt x="314325" y="138112"/>
                  <a:pt x="327542" y="149483"/>
                  <a:pt x="342900" y="157162"/>
                </a:cubicBezTo>
                <a:cubicBezTo>
                  <a:pt x="361950" y="166687"/>
                  <a:pt x="381432" y="175393"/>
                  <a:pt x="400050" y="185737"/>
                </a:cubicBezTo>
                <a:cubicBezTo>
                  <a:pt x="424325" y="199223"/>
                  <a:pt x="446207" y="217109"/>
                  <a:pt x="471488" y="228600"/>
                </a:cubicBezTo>
                <a:cubicBezTo>
                  <a:pt x="546416" y="262658"/>
                  <a:pt x="554955" y="253038"/>
                  <a:pt x="628650" y="271462"/>
                </a:cubicBezTo>
                <a:cubicBezTo>
                  <a:pt x="643261" y="275115"/>
                  <a:pt x="657670" y="279817"/>
                  <a:pt x="671513" y="285750"/>
                </a:cubicBezTo>
                <a:cubicBezTo>
                  <a:pt x="691089" y="294140"/>
                  <a:pt x="707778" y="310148"/>
                  <a:pt x="728663" y="314325"/>
                </a:cubicBezTo>
                <a:cubicBezTo>
                  <a:pt x="780245" y="324641"/>
                  <a:pt x="833438" y="323850"/>
                  <a:pt x="885825" y="328612"/>
                </a:cubicBezTo>
                <a:lnTo>
                  <a:pt x="1528763" y="314325"/>
                </a:lnTo>
                <a:cubicBezTo>
                  <a:pt x="1567132" y="312877"/>
                  <a:pt x="1604901" y="304277"/>
                  <a:pt x="1643063" y="300037"/>
                </a:cubicBezTo>
                <a:cubicBezTo>
                  <a:pt x="1690633" y="294751"/>
                  <a:pt x="1738104" y="287399"/>
                  <a:pt x="1785938" y="285750"/>
                </a:cubicBezTo>
                <a:cubicBezTo>
                  <a:pt x="1876372" y="282632"/>
                  <a:pt x="1966913" y="285750"/>
                  <a:pt x="2057400" y="28575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472363" y="5500571"/>
            <a:ext cx="2043112" cy="209994"/>
          </a:xfrm>
          <a:custGeom>
            <a:avLst/>
            <a:gdLst>
              <a:gd name="connsiteX0" fmla="*/ 0 w 2043112"/>
              <a:gd name="connsiteY0" fmla="*/ 171567 h 209994"/>
              <a:gd name="connsiteX1" fmla="*/ 785812 w 2043112"/>
              <a:gd name="connsiteY1" fmla="*/ 171567 h 209994"/>
              <a:gd name="connsiteX2" fmla="*/ 871537 w 2043112"/>
              <a:gd name="connsiteY2" fmla="*/ 157279 h 209994"/>
              <a:gd name="connsiteX3" fmla="*/ 914400 w 2043112"/>
              <a:gd name="connsiteY3" fmla="*/ 142992 h 209994"/>
              <a:gd name="connsiteX4" fmla="*/ 985837 w 2043112"/>
              <a:gd name="connsiteY4" fmla="*/ 128704 h 209994"/>
              <a:gd name="connsiteX5" fmla="*/ 1042987 w 2043112"/>
              <a:gd name="connsiteY5" fmla="*/ 100129 h 209994"/>
              <a:gd name="connsiteX6" fmla="*/ 1257300 w 2043112"/>
              <a:gd name="connsiteY6" fmla="*/ 57267 h 209994"/>
              <a:gd name="connsiteX7" fmla="*/ 1414462 w 2043112"/>
              <a:gd name="connsiteY7" fmla="*/ 28692 h 209994"/>
              <a:gd name="connsiteX8" fmla="*/ 1485900 w 2043112"/>
              <a:gd name="connsiteY8" fmla="*/ 14404 h 209994"/>
              <a:gd name="connsiteX9" fmla="*/ 2043112 w 2043112"/>
              <a:gd name="connsiteY9" fmla="*/ 117 h 20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112" h="209994">
                <a:moveTo>
                  <a:pt x="0" y="171567"/>
                </a:moveTo>
                <a:cubicBezTo>
                  <a:pt x="289547" y="243951"/>
                  <a:pt x="78152" y="196397"/>
                  <a:pt x="785812" y="171567"/>
                </a:cubicBezTo>
                <a:cubicBezTo>
                  <a:pt x="814763" y="170551"/>
                  <a:pt x="843258" y="163563"/>
                  <a:pt x="871537" y="157279"/>
                </a:cubicBezTo>
                <a:cubicBezTo>
                  <a:pt x="886239" y="154012"/>
                  <a:pt x="899789" y="146645"/>
                  <a:pt x="914400" y="142992"/>
                </a:cubicBezTo>
                <a:cubicBezTo>
                  <a:pt x="937959" y="137102"/>
                  <a:pt x="962025" y="133467"/>
                  <a:pt x="985837" y="128704"/>
                </a:cubicBezTo>
                <a:cubicBezTo>
                  <a:pt x="1004887" y="119179"/>
                  <a:pt x="1023410" y="108519"/>
                  <a:pt x="1042987" y="100129"/>
                </a:cubicBezTo>
                <a:cubicBezTo>
                  <a:pt x="1107112" y="72647"/>
                  <a:pt x="1200653" y="68597"/>
                  <a:pt x="1257300" y="57267"/>
                </a:cubicBezTo>
                <a:cubicBezTo>
                  <a:pt x="1433749" y="21976"/>
                  <a:pt x="1213398" y="65249"/>
                  <a:pt x="1414462" y="28692"/>
                </a:cubicBezTo>
                <a:cubicBezTo>
                  <a:pt x="1438355" y="24348"/>
                  <a:pt x="1461666" y="15967"/>
                  <a:pt x="1485900" y="14404"/>
                </a:cubicBezTo>
                <a:cubicBezTo>
                  <a:pt x="1744230" y="-2262"/>
                  <a:pt x="1820900" y="117"/>
                  <a:pt x="2043112" y="117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06" y="2085975"/>
            <a:ext cx="7999208" cy="4772025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5612327" y="385931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50718" y="2768697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36037" y="354022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주문에 대해서는 결제가 처리되어야만 주문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상점의 주문정보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상점의 배달관련 이벤트를 주문에서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7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h2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</a:t>
            </a:r>
            <a:r>
              <a:rPr kumimoji="1" lang="en-US" altLang="ko-KR" dirty="0"/>
              <a:t>(Policy)</a:t>
            </a:r>
            <a:r>
              <a:rPr kumimoji="1" lang="ko-KR" altLang="en-US" dirty="0"/>
              <a:t>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장애의 격리</a:t>
            </a:r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지속적 개선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간섭없는 개발 조직의 추가</a:t>
            </a:r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/>
              <a:t>마케팅팀의 </a:t>
            </a:r>
            <a:r>
              <a:rPr kumimoji="1" lang="ko-KR" altLang="en-US" dirty="0"/>
              <a:t>추가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마케팅팀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KPI: </a:t>
            </a:r>
            <a:r>
              <a:rPr kumimoji="1" lang="ko-KR" altLang="en-US" dirty="0"/>
              <a:t>신규고객유입률</a:t>
            </a:r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우수고객에게 쿠폰을 발행한다</a:t>
            </a:r>
            <a:endParaRPr kumimoji="1" lang="en-US" altLang="ko-KR" dirty="0"/>
          </a:p>
          <a:p>
            <a:r>
              <a:rPr kumimoji="1" lang="ko-KR" altLang="en-US" dirty="0"/>
              <a:t>자주 주문하는 상품에 대한 유사 제품을 홍보한다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마케팅팀</a:t>
            </a:r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</a:t>
            </a:r>
            <a:r>
              <a:rPr kumimoji="1" lang="en-US" altLang="ko-KR" dirty="0"/>
              <a:t>BC </a:t>
            </a:r>
            <a:r>
              <a:rPr kumimoji="1" lang="ko-KR" altLang="en-US" dirty="0"/>
              <a:t>추가 </a:t>
            </a:r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영업마케팅팀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예약결제팀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예약</a:t>
            </a:r>
            <a:r>
              <a:rPr kumimoji="1" lang="en-US" altLang="ko-KR" dirty="0"/>
              <a:t>/</a:t>
            </a:r>
            <a:br>
              <a:rPr kumimoji="1" lang="en-US" altLang="ko-KR" dirty="0"/>
            </a:b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이용객</a:t>
            </a:r>
            <a:br>
              <a:rPr kumimoji="1" lang="en-US" altLang="ko-KR" dirty="0"/>
            </a:br>
            <a:r>
              <a:rPr kumimoji="1" lang="ko-KR" altLang="en-US" dirty="0"/>
              <a:t>증가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324BDE8-FA0B-4BAE-81FE-491ECD88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되지 않은 예약 건은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대여 기능이 수행되지 않더라도 예약은 </a:t>
            </a:r>
            <a:r>
              <a:rPr kumimoji="1" lang="en-US" altLang="ko-KR" dirty="0"/>
              <a:t>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가능해야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과중되면 사용자를 잠시동안 받지 않고 결제를 잠시후에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사용자가 자주 예약관리에서 확인할 수 있는 예약상태를 예약시스템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프론트엔드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확인할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CQRS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>
                <a:solidFill>
                  <a:srgbClr val="FF0000"/>
                </a:solidFill>
              </a:rPr>
              <a:t>예약상태에 따라 카톡 등으로 알림을 줄 수 있어야 한다</a:t>
            </a:r>
            <a:r>
              <a:rPr kumimoji="1" lang="ko-KR" altLang="en-US" dirty="0"/>
              <a:t>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Event driven</a:t>
            </a:r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비적격</a:t>
            </a:r>
            <a:r>
              <a:rPr kumimoji="1" lang="ko-KR" altLang="en-US" dirty="0"/>
              <a:t> 이벤트 제거</a:t>
            </a:r>
          </a:p>
        </p:txBody>
      </p:sp>
      <p:sp>
        <p:nvSpPr>
          <p:cNvPr id="7" name="직사각형 6"/>
          <p:cNvSpPr/>
          <p:nvPr/>
        </p:nvSpPr>
        <p:spPr>
          <a:xfrm rot="20700000"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 rot="20700000"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 rot="20700000"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 rot="20700000"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 rot="20700000"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218304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255C1F-DDC9-406C-9AA7-45B2B0188B43}"/>
              </a:ext>
            </a:extLst>
          </p:cNvPr>
          <p:cNvSpPr/>
          <p:nvPr/>
        </p:nvSpPr>
        <p:spPr>
          <a:xfrm>
            <a:off x="8987057" y="18780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A28589-1388-4945-966A-1A48E37D0CC2}"/>
              </a:ext>
            </a:extLst>
          </p:cNvPr>
          <p:cNvSpPr/>
          <p:nvPr/>
        </p:nvSpPr>
        <p:spPr>
          <a:xfrm>
            <a:off x="228181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FEE723-1850-4718-AF2C-902B74DE8045}"/>
              </a:ext>
            </a:extLst>
          </p:cNvPr>
          <p:cNvSpPr/>
          <p:nvPr/>
        </p:nvSpPr>
        <p:spPr>
          <a:xfrm>
            <a:off x="6007172" y="307402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588566-B77B-4115-8008-4BC14F1B9036}"/>
              </a:ext>
            </a:extLst>
          </p:cNvPr>
          <p:cNvSpPr/>
          <p:nvPr/>
        </p:nvSpPr>
        <p:spPr>
          <a:xfrm>
            <a:off x="4486575" y="491213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48486-1064-4CE5-A2FB-058BE1C8001F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6ACE00-24B8-403E-B77F-8025EF7DF4CD}"/>
              </a:ext>
            </a:extLst>
          </p:cNvPr>
          <p:cNvSpPr/>
          <p:nvPr/>
        </p:nvSpPr>
        <p:spPr>
          <a:xfrm>
            <a:off x="1798123" y="51167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708187-B921-48E4-AC5F-55F1EB914E0F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10377C-77AE-4E55-A201-B832442FF19E}"/>
              </a:ext>
            </a:extLst>
          </p:cNvPr>
          <p:cNvSpPr/>
          <p:nvPr/>
        </p:nvSpPr>
        <p:spPr>
          <a:xfrm>
            <a:off x="7402921" y="509951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7D0AEB-567B-4F78-B395-533A6572140E}"/>
              </a:ext>
            </a:extLst>
          </p:cNvPr>
          <p:cNvSpPr/>
          <p:nvPr/>
        </p:nvSpPr>
        <p:spPr>
          <a:xfrm>
            <a:off x="228181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8450CA-1EF9-4AE5-BF68-AE3BEBA4FB19}"/>
              </a:ext>
            </a:extLst>
          </p:cNvPr>
          <p:cNvSpPr/>
          <p:nvPr/>
        </p:nvSpPr>
        <p:spPr>
          <a:xfrm>
            <a:off x="1101446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8A3CF7-1438-485D-9444-3BBCF245094E}"/>
              </a:ext>
            </a:extLst>
          </p:cNvPr>
          <p:cNvSpPr/>
          <p:nvPr/>
        </p:nvSpPr>
        <p:spPr>
          <a:xfrm>
            <a:off x="8796502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DBFF6-58BF-403B-AFB5-1BA9D29ED5AA}"/>
              </a:ext>
            </a:extLst>
          </p:cNvPr>
          <p:cNvSpPr/>
          <p:nvPr/>
        </p:nvSpPr>
        <p:spPr>
          <a:xfrm>
            <a:off x="4891107" y="292075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F424155-5460-4123-97A9-E9B707D8F329}"/>
              </a:ext>
            </a:extLst>
          </p:cNvPr>
          <p:cNvSpPr/>
          <p:nvPr/>
        </p:nvSpPr>
        <p:spPr>
          <a:xfrm>
            <a:off x="1124367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AA70DE-5325-4811-83FC-F02BB48324F4}"/>
              </a:ext>
            </a:extLst>
          </p:cNvPr>
          <p:cNvSpPr/>
          <p:nvPr/>
        </p:nvSpPr>
        <p:spPr>
          <a:xfrm>
            <a:off x="7904049" y="172474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DFB2B79-F7AC-4E5B-BD55-9FA7E7E716CC}"/>
              </a:ext>
            </a:extLst>
          </p:cNvPr>
          <p:cNvGrpSpPr/>
          <p:nvPr/>
        </p:nvGrpSpPr>
        <p:grpSpPr>
          <a:xfrm>
            <a:off x="477640" y="1595722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33B13D-999E-4DF1-BFFC-3CF98F6EA85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486217-FB3C-4004-B421-2A1A1D56183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07B2AC22-7134-440D-8CCF-D09E993DE274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CBCFE8FB-A3CB-4FCB-94AC-8BC34BA58DBB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B4D8CB27-D39B-41C8-AAD9-DD730710E3A7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BCC50DDA-44F9-414B-88F1-EBB7CAC4365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65BF3F2-2DB0-4769-9B81-DB59D3F6C4B2}"/>
              </a:ext>
            </a:extLst>
          </p:cNvPr>
          <p:cNvGrpSpPr/>
          <p:nvPr/>
        </p:nvGrpSpPr>
        <p:grpSpPr>
          <a:xfrm>
            <a:off x="477640" y="3229342"/>
            <a:ext cx="814952" cy="1257300"/>
            <a:chOff x="194792" y="1921761"/>
            <a:chExt cx="1300163" cy="12573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9859B99-F1AC-4188-90C1-0E43FA52644A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CD1F21-B60B-4D40-9E6A-EEB2D1F14BE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7" name="직선 연결선[R] 5">
              <a:extLst>
                <a:ext uri="{FF2B5EF4-FFF2-40B4-BE49-F238E27FC236}">
                  <a16:creationId xmlns:a16="http://schemas.microsoft.com/office/drawing/2014/main" id="{AA10C0AF-EC09-4998-BB02-9C4EEA492D2F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0">
              <a:extLst>
                <a:ext uri="{FF2B5EF4-FFF2-40B4-BE49-F238E27FC236}">
                  <a16:creationId xmlns:a16="http://schemas.microsoft.com/office/drawing/2014/main" id="{5C00B6D3-E5E0-4229-8EE5-557B067F8FFD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2">
              <a:extLst>
                <a:ext uri="{FF2B5EF4-FFF2-40B4-BE49-F238E27FC236}">
                  <a16:creationId xmlns:a16="http://schemas.microsoft.com/office/drawing/2014/main" id="{9DD824A2-774B-415A-990A-3D8FB7BAF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24">
              <a:extLst>
                <a:ext uri="{FF2B5EF4-FFF2-40B4-BE49-F238E27FC236}">
                  <a16:creationId xmlns:a16="http://schemas.microsoft.com/office/drawing/2014/main" id="{EF9F8A69-4EF6-4D90-9176-5E66A08C488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96DE45D-70E2-4A41-878E-D747A5EF47D5}"/>
              </a:ext>
            </a:extLst>
          </p:cNvPr>
          <p:cNvGrpSpPr/>
          <p:nvPr/>
        </p:nvGrpSpPr>
        <p:grpSpPr>
          <a:xfrm>
            <a:off x="4202992" y="2728072"/>
            <a:ext cx="814952" cy="1257300"/>
            <a:chOff x="194792" y="1921761"/>
            <a:chExt cx="1300163" cy="12573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99A378-920C-4E4A-9637-E30E7B2AE843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813CFA8-3D90-4163-B22E-12A8AF6F3F5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4" name="직선 연결선[R] 5">
              <a:extLst>
                <a:ext uri="{FF2B5EF4-FFF2-40B4-BE49-F238E27FC236}">
                  <a16:creationId xmlns:a16="http://schemas.microsoft.com/office/drawing/2014/main" id="{D4AFD68F-162A-49C3-9011-9DE2263F515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20">
              <a:extLst>
                <a:ext uri="{FF2B5EF4-FFF2-40B4-BE49-F238E27FC236}">
                  <a16:creationId xmlns:a16="http://schemas.microsoft.com/office/drawing/2014/main" id="{9BB7EAAB-87F6-4696-B418-E6419310B678}"/>
                </a:ext>
              </a:extLst>
            </p:cNvPr>
            <p:cNvCxnSpPr>
              <a:stCxn id="7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2">
              <a:extLst>
                <a:ext uri="{FF2B5EF4-FFF2-40B4-BE49-F238E27FC236}">
                  <a16:creationId xmlns:a16="http://schemas.microsoft.com/office/drawing/2014/main" id="{A5BD47F0-D5E4-4E20-83E0-D698B58A033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4">
              <a:extLst>
                <a:ext uri="{FF2B5EF4-FFF2-40B4-BE49-F238E27FC236}">
                  <a16:creationId xmlns:a16="http://schemas.microsoft.com/office/drawing/2014/main" id="{EAA144F4-4BDA-4345-910E-ECDDE1B32943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9C47CA9-9485-41AE-8B28-333059A45C41}"/>
              </a:ext>
            </a:extLst>
          </p:cNvPr>
          <p:cNvGrpSpPr/>
          <p:nvPr/>
        </p:nvGrpSpPr>
        <p:grpSpPr>
          <a:xfrm>
            <a:off x="8172105" y="3289162"/>
            <a:ext cx="814952" cy="1257300"/>
            <a:chOff x="194792" y="1921761"/>
            <a:chExt cx="1300163" cy="12573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CC79A6-4499-45ED-B5FC-ADA87ED7C91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5276477-B066-4E18-8E19-E506589607C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5">
              <a:extLst>
                <a:ext uri="{FF2B5EF4-FFF2-40B4-BE49-F238E27FC236}">
                  <a16:creationId xmlns:a16="http://schemas.microsoft.com/office/drawing/2014/main" id="{609B92E3-3430-4EFF-817B-1E772C6B3833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20">
              <a:extLst>
                <a:ext uri="{FF2B5EF4-FFF2-40B4-BE49-F238E27FC236}">
                  <a16:creationId xmlns:a16="http://schemas.microsoft.com/office/drawing/2014/main" id="{90335B4F-D9C6-411A-9074-A6F77BF39B9D}"/>
                </a:ext>
              </a:extLst>
            </p:cNvPr>
            <p:cNvCxnSpPr>
              <a:stCxn id="8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22">
              <a:extLst>
                <a:ext uri="{FF2B5EF4-FFF2-40B4-BE49-F238E27FC236}">
                  <a16:creationId xmlns:a16="http://schemas.microsoft.com/office/drawing/2014/main" id="{22ACB6D9-8D48-44C2-B18B-4FDB0ABC96D5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24">
              <a:extLst>
                <a:ext uri="{FF2B5EF4-FFF2-40B4-BE49-F238E27FC236}">
                  <a16:creationId xmlns:a16="http://schemas.microsoft.com/office/drawing/2014/main" id="{5FB056C2-2068-4CB3-B8E0-11B8832FFD7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334A0-5822-43EE-90FA-D7C7920CC55A}"/>
              </a:ext>
            </a:extLst>
          </p:cNvPr>
          <p:cNvSpPr/>
          <p:nvPr/>
        </p:nvSpPr>
        <p:spPr>
          <a:xfrm>
            <a:off x="2732201" y="182825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91C83B-9F3C-4066-B7A6-0068079F74E1}"/>
              </a:ext>
            </a:extLst>
          </p:cNvPr>
          <p:cNvSpPr/>
          <p:nvPr/>
        </p:nvSpPr>
        <p:spPr>
          <a:xfrm>
            <a:off x="901747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47C36C-6380-42EE-84BD-B188EA2D4F5A}"/>
              </a:ext>
            </a:extLst>
          </p:cNvPr>
          <p:cNvSpPr/>
          <p:nvPr/>
        </p:nvSpPr>
        <p:spPr>
          <a:xfrm>
            <a:off x="2732201" y="319797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A76485-A77E-4E3F-B421-0C18EE4B861C}"/>
              </a:ext>
            </a:extLst>
          </p:cNvPr>
          <p:cNvSpPr/>
          <p:nvPr/>
        </p:nvSpPr>
        <p:spPr>
          <a:xfrm>
            <a:off x="901747" y="32231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9B9592-A7E5-4B33-A434-5EE8CB01F20D}"/>
              </a:ext>
            </a:extLst>
          </p:cNvPr>
          <p:cNvSpPr/>
          <p:nvPr/>
        </p:nvSpPr>
        <p:spPr>
          <a:xfrm>
            <a:off x="2732200" y="464400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111359-BC31-4E77-A43A-7902C915549E}"/>
              </a:ext>
            </a:extLst>
          </p:cNvPr>
          <p:cNvSpPr/>
          <p:nvPr/>
        </p:nvSpPr>
        <p:spPr>
          <a:xfrm>
            <a:off x="901747" y="464400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3679E6-DBA1-4CDC-A92C-20583DD3E751}"/>
              </a:ext>
            </a:extLst>
          </p:cNvPr>
          <p:cNvGrpSpPr/>
          <p:nvPr/>
        </p:nvGrpSpPr>
        <p:grpSpPr>
          <a:xfrm>
            <a:off x="277941" y="2853022"/>
            <a:ext cx="814952" cy="2099304"/>
            <a:chOff x="194792" y="1921761"/>
            <a:chExt cx="1300163" cy="12573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FD72BF9-BD07-4A84-8B1E-35C83C542E6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FADFBE8-E5C2-4D87-AF15-51B301B43D3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연결선[R] 5">
              <a:extLst>
                <a:ext uri="{FF2B5EF4-FFF2-40B4-BE49-F238E27FC236}">
                  <a16:creationId xmlns:a16="http://schemas.microsoft.com/office/drawing/2014/main" id="{AA9C118A-A6AE-46D3-89F2-B3C81B0FE961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20">
              <a:extLst>
                <a:ext uri="{FF2B5EF4-FFF2-40B4-BE49-F238E27FC236}">
                  <a16:creationId xmlns:a16="http://schemas.microsoft.com/office/drawing/2014/main" id="{34F10E48-86EF-43BC-BB33-31C709FD70C9}"/>
                </a:ext>
              </a:extLst>
            </p:cNvPr>
            <p:cNvCxnSpPr>
              <a:stCxn id="4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22">
              <a:extLst>
                <a:ext uri="{FF2B5EF4-FFF2-40B4-BE49-F238E27FC236}">
                  <a16:creationId xmlns:a16="http://schemas.microsoft.com/office/drawing/2014/main" id="{96800FAE-B8F2-4BCD-8B77-5D38011CBD01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4">
              <a:extLst>
                <a:ext uri="{FF2B5EF4-FFF2-40B4-BE49-F238E27FC236}">
                  <a16:creationId xmlns:a16="http://schemas.microsoft.com/office/drawing/2014/main" id="{6DB17C29-C08F-454A-9D5E-F65CCAA4C71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52FB5E-B2D3-4804-B8AA-67A0B94F5C7F}"/>
              </a:ext>
            </a:extLst>
          </p:cNvPr>
          <p:cNvSpPr/>
          <p:nvPr/>
        </p:nvSpPr>
        <p:spPr>
          <a:xfrm>
            <a:off x="1885260" y="2772337"/>
            <a:ext cx="1066972" cy="24308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029078-9B54-44AC-A7A9-4AB305D68B39}"/>
              </a:ext>
            </a:extLst>
          </p:cNvPr>
          <p:cNvSpPr/>
          <p:nvPr/>
        </p:nvSpPr>
        <p:spPr>
          <a:xfrm>
            <a:off x="6378366" y="390797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113F24-F725-42A9-A331-032B5FAA20B4}"/>
              </a:ext>
            </a:extLst>
          </p:cNvPr>
          <p:cNvSpPr/>
          <p:nvPr/>
        </p:nvSpPr>
        <p:spPr>
          <a:xfrm>
            <a:off x="4645277" y="4284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CB8916-9E61-4A66-9BA1-A8857F2D8F53}"/>
              </a:ext>
            </a:extLst>
          </p:cNvPr>
          <p:cNvSpPr/>
          <p:nvPr/>
        </p:nvSpPr>
        <p:spPr>
          <a:xfrm>
            <a:off x="8588601" y="15197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3291D6-3C87-4577-B991-8E156DE6D6B5}"/>
              </a:ext>
            </a:extLst>
          </p:cNvPr>
          <p:cNvSpPr/>
          <p:nvPr/>
        </p:nvSpPr>
        <p:spPr>
          <a:xfrm>
            <a:off x="6758147" y="220288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D7686E-7A0D-407B-9086-69BD68F3D619}"/>
              </a:ext>
            </a:extLst>
          </p:cNvPr>
          <p:cNvGrpSpPr/>
          <p:nvPr/>
        </p:nvGrpSpPr>
        <p:grpSpPr>
          <a:xfrm>
            <a:off x="6107888" y="1857933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E64B52-2580-4661-92C1-EA9C8D16A60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161F98F-2B19-46DD-A530-773BD178944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84CBED17-66E6-44DA-AEB8-0E62FF4D27C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9E78BF85-D7AC-4AD5-8AB9-8203C48C56C5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23F8A40B-7280-436D-A1DB-95E5EA8C7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CEB4BD41-27A7-40E1-B2DC-237C63AA2C9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90436F-A31A-484E-8F94-B1B88313E8E6}"/>
              </a:ext>
            </a:extLst>
          </p:cNvPr>
          <p:cNvSpPr/>
          <p:nvPr/>
        </p:nvSpPr>
        <p:spPr>
          <a:xfrm>
            <a:off x="8588601" y="29657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DADC3B-89A1-499E-BE0A-E7BF8F0E8EC3}"/>
              </a:ext>
            </a:extLst>
          </p:cNvPr>
          <p:cNvSpPr/>
          <p:nvPr/>
        </p:nvSpPr>
        <p:spPr>
          <a:xfrm>
            <a:off x="7794582" y="2333723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333DEB-6AD8-4FB8-BF27-65D5B5C95C69}"/>
              </a:ext>
            </a:extLst>
          </p:cNvPr>
          <p:cNvSpPr/>
          <p:nvPr/>
        </p:nvSpPr>
        <p:spPr>
          <a:xfrm>
            <a:off x="6421588" y="528471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1F9BC5-6BF8-47C8-8486-387B2D26BB7E}"/>
              </a:ext>
            </a:extLst>
          </p:cNvPr>
          <p:cNvSpPr/>
          <p:nvPr/>
        </p:nvSpPr>
        <p:spPr>
          <a:xfrm>
            <a:off x="5571772" y="4498721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C0964C-4912-4572-A8BD-9E653B74109D}"/>
              </a:ext>
            </a:extLst>
          </p:cNvPr>
          <p:cNvSpPr/>
          <p:nvPr/>
        </p:nvSpPr>
        <p:spPr>
          <a:xfrm>
            <a:off x="10404312" y="524031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B54558-8587-4ED3-9D26-D1807B7DA9C1}"/>
              </a:ext>
            </a:extLst>
          </p:cNvPr>
          <p:cNvSpPr/>
          <p:nvPr/>
        </p:nvSpPr>
        <p:spPr>
          <a:xfrm>
            <a:off x="10404312" y="37085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C350AC-6B53-4D48-A093-8D5878463864}"/>
              </a:ext>
            </a:extLst>
          </p:cNvPr>
          <p:cNvSpPr/>
          <p:nvPr/>
        </p:nvSpPr>
        <p:spPr>
          <a:xfrm>
            <a:off x="9593770" y="4568546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</p:spTree>
    <p:extLst>
      <p:ext uri="{BB962C8B-B14F-4D97-AF65-F5344CB8AC3E}">
        <p14:creationId xmlns:p14="http://schemas.microsoft.com/office/powerpoint/2010/main" val="35309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715</Words>
  <Application>Microsoft Office PowerPoint</Application>
  <PresentationFormat>와이드스크린</PresentationFormat>
  <Paragraphs>327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PowerPoint 프레젠테이션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일단 여기까지…</vt:lpstr>
      <vt:lpstr>PowerPoint 프레젠테이션</vt:lpstr>
      <vt:lpstr>시나리오 Coverage Check (1)</vt:lpstr>
      <vt:lpstr>시나리오 Coverage Check (2)</vt:lpstr>
      <vt:lpstr>모델 업그래이드 – 요구사항 커버 확인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SJINLEE</cp:lastModifiedBy>
  <cp:revision>50</cp:revision>
  <dcterms:created xsi:type="dcterms:W3CDTF">2020-04-17T09:21:25Z</dcterms:created>
  <dcterms:modified xsi:type="dcterms:W3CDTF">2021-07-09T13:05:07Z</dcterms:modified>
</cp:coreProperties>
</file>