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1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4674" y="2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7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49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06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75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2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56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3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4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DEFA-1D04-496D-8838-39D79FED3D78}" type="datetimeFigureOut">
              <a:rPr lang="en-AU" smtClean="0"/>
              <a:t>30/11/2012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52B8-B44C-4A41-98CD-1DDECB8CBD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12160" y="2708920"/>
            <a:ext cx="2446040" cy="891530"/>
          </a:xfrm>
        </p:spPr>
        <p:txBody>
          <a:bodyPr>
            <a:normAutofit/>
          </a:bodyPr>
          <a:lstStyle/>
          <a:p>
            <a:r>
              <a:rPr lang="en-AU" sz="3600" b="1" dirty="0" err="1" smtClean="0">
                <a:latin typeface="Lora" pitchFamily="2" charset="0"/>
              </a:rPr>
              <a:t>Black</a:t>
            </a:r>
            <a:r>
              <a:rPr lang="en-AU" sz="3600" b="1" dirty="0" err="1" smtClean="0">
                <a:solidFill>
                  <a:srgbClr val="9C0001"/>
                </a:solidFill>
                <a:latin typeface="Lora" pitchFamily="2" charset="0"/>
              </a:rPr>
              <a:t>Blog</a:t>
            </a:r>
            <a:endParaRPr lang="en-AU" sz="3600" b="1" dirty="0">
              <a:solidFill>
                <a:srgbClr val="9C0001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5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BlackBlog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BlackBlog</dc:title>
  <dc:creator>Kestrel Blackmore</dc:creator>
  <cp:lastModifiedBy>Kestrel Blackmore</cp:lastModifiedBy>
  <cp:revision>2</cp:revision>
  <dcterms:created xsi:type="dcterms:W3CDTF">2012-11-30T01:25:36Z</dcterms:created>
  <dcterms:modified xsi:type="dcterms:W3CDTF">2012-11-30T01:52:56Z</dcterms:modified>
</cp:coreProperties>
</file>