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24" r:id="rId2"/>
  </p:sldIdLst>
  <p:sldSz cx="9144000" cy="6858000" type="screen4x3"/>
  <p:notesSz cx="6799263" cy="9929813"/>
  <p:defaultTextStyle>
    <a:defPPr>
      <a:defRPr lang="de-DE"/>
    </a:defPPr>
    <a:lvl1pPr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6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96">
          <p15:clr>
            <a:srgbClr val="A4A3A4"/>
          </p15:clr>
        </p15:guide>
        <p15:guide id="6" orient="horz" pos="4032">
          <p15:clr>
            <a:srgbClr val="A4A3A4"/>
          </p15:clr>
        </p15:guide>
        <p15:guide id="7" orient="horz" pos="4224">
          <p15:clr>
            <a:srgbClr val="A4A3A4"/>
          </p15:clr>
        </p15:guide>
        <p15:guide id="8" pos="320">
          <p15:clr>
            <a:srgbClr val="A4A3A4"/>
          </p15:clr>
        </p15:guide>
        <p15:guide id="9" pos="5440">
          <p15:clr>
            <a:srgbClr val="A4A3A4"/>
          </p15:clr>
        </p15:guide>
        <p15:guide id="10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3418"/>
    <a:srgbClr val="0099FF"/>
    <a:srgbClr val="FF8000"/>
    <a:srgbClr val="000000"/>
    <a:srgbClr val="B5CA82"/>
    <a:srgbClr val="91AC6B"/>
    <a:srgbClr val="41BEFF"/>
    <a:srgbClr val="CA213F"/>
    <a:srgbClr val="006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955" autoAdjust="0"/>
  </p:normalViewPr>
  <p:slideViewPr>
    <p:cSldViewPr snapToGrid="0" showGuides="1">
      <p:cViewPr varScale="1">
        <p:scale>
          <a:sx n="125" d="100"/>
          <a:sy n="125" d="100"/>
        </p:scale>
        <p:origin x="1200" y="96"/>
      </p:cViewPr>
      <p:guideLst>
        <p:guide orient="horz" pos="2160"/>
        <p:guide orient="horz" pos="960"/>
        <p:guide orient="horz" pos="1152"/>
        <p:guide orient="horz" pos="3888"/>
        <p:guide orient="horz" pos="396"/>
        <p:guide orient="horz" pos="4032"/>
        <p:guide orient="horz" pos="4224"/>
        <p:guide pos="320"/>
        <p:guide pos="544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-2874" y="-120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03650" y="184464"/>
            <a:ext cx="3349266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1" tIns="45857" rIns="91721" bIns="45857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UM Neue Helvetica 55 Regular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55105" y="184464"/>
            <a:ext cx="2115326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1" tIns="45857" rIns="91721" bIns="4585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UM Neue Helvetica 55 Regular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" y="9433325"/>
            <a:ext cx="2946347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1" tIns="45857" rIns="91721" bIns="45857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UM Neue Helvetica 55 Regular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919" y="9433325"/>
            <a:ext cx="2946347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1" tIns="45857" rIns="91721" bIns="4585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UM Neue Helvetica 55 Regular" pitchFamily="34" charset="0"/>
              </a:defRPr>
            </a:lvl1pPr>
          </a:lstStyle>
          <a:p>
            <a:pPr>
              <a:defRPr/>
            </a:pPr>
            <a:fld id="{B2C8DD7C-681F-4BC6-9CD9-E6CD6A53AE2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533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4"/>
            <a:ext cx="2946347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1" tIns="45857" rIns="91721" bIns="45857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UM Neue Helvetica 55 Regular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919" y="4"/>
            <a:ext cx="2946347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1" tIns="45857" rIns="91721" bIns="4585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UM Neue Helvetica 55 Regular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0937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572" y="4716662"/>
            <a:ext cx="4986127" cy="4468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1" tIns="45857" rIns="91721" bIns="458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9433325"/>
            <a:ext cx="2946347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1" tIns="45857" rIns="91721" bIns="45857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UM Neue Helvetica 55 Regular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919" y="9433325"/>
            <a:ext cx="2946347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1" tIns="45857" rIns="91721" bIns="4585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UM Neue Helvetica 55 Regular" pitchFamily="34" charset="0"/>
              </a:defRPr>
            </a:lvl1pPr>
          </a:lstStyle>
          <a:p>
            <a:pPr>
              <a:defRPr/>
            </a:pPr>
            <a:fld id="{9C1F0321-D838-4ECD-B24B-28F41390DC5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5562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415925" y="449263"/>
            <a:ext cx="2438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  <a:defRPr/>
            </a:pPr>
            <a:r>
              <a:rPr lang="de-DE" sz="1200" smtClean="0">
                <a:solidFill>
                  <a:schemeClr val="accent2"/>
                </a:solidFill>
              </a:rPr>
              <a:t>Technische Universität München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08000" y="1828800"/>
            <a:ext cx="8128000" cy="1295400"/>
          </a:xfrm>
        </p:spPr>
        <p:txBody>
          <a:bodyPr/>
          <a:lstStyle>
            <a:lvl1pPr algn="ctr">
              <a:defRPr sz="320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8000" y="3429000"/>
            <a:ext cx="81280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08000" y="6400800"/>
            <a:ext cx="8128000" cy="304800"/>
          </a:xfrm>
        </p:spPr>
        <p:txBody>
          <a:bodyPr anchor="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885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4879F-67F1-4C15-9E04-9765B1AB6F3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7440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4000" y="914400"/>
            <a:ext cx="20320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914400"/>
            <a:ext cx="59436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92547-88A3-496A-B0BB-C1FCF264073C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381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8313" y="6381750"/>
            <a:ext cx="6840537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C41A6-DE5D-4194-B420-AE3933F120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3384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D5F59-7C38-4FE9-9280-F612BEF5D00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3865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39878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9878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EB5E0-9821-49DE-9803-99682FA249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82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79796-6AA4-47D8-949D-3448015B1CE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267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F1A08-DC96-40B2-94AC-014B9CD793F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0740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34967-638A-4F34-86E9-2D76AEECC1E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293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F62A0-40BB-483F-90D0-042D1A05DBA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719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83AA0-B519-49EF-BF97-F396508F236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757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914400"/>
            <a:ext cx="812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8128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313" y="6400800"/>
            <a:ext cx="68405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400800"/>
            <a:ext cx="111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fld id="{50AFDF4D-C636-4447-A88A-1AA45970124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031" name="Text Box 8"/>
          <p:cNvSpPr txBox="1">
            <a:spLocks noChangeArrowheads="1"/>
          </p:cNvSpPr>
          <p:nvPr userDrawn="1"/>
        </p:nvSpPr>
        <p:spPr bwMode="auto">
          <a:xfrm>
            <a:off x="419100" y="450850"/>
            <a:ext cx="80406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  <a:defRPr/>
            </a:pPr>
            <a:r>
              <a:rPr lang="de-DE" sz="1200" dirty="0" smtClean="0">
                <a:solidFill>
                  <a:schemeClr val="accent2"/>
                </a:solidFill>
              </a:rPr>
              <a:t>Technische Universität München  </a:t>
            </a:r>
            <a:r>
              <a:rPr lang="de-DE" sz="1200" dirty="0" smtClean="0">
                <a:solidFill>
                  <a:schemeClr val="accent2"/>
                </a:solidFill>
                <a:cs typeface="Arial" charset="0"/>
              </a:rPr>
              <a:t>•</a:t>
            </a:r>
            <a:r>
              <a:rPr lang="de-DE" sz="1200" dirty="0" smtClean="0">
                <a:solidFill>
                  <a:schemeClr val="accent2"/>
                </a:solidFill>
              </a:rPr>
              <a:t>  Chair</a:t>
            </a:r>
            <a:r>
              <a:rPr lang="de-DE" sz="1200" baseline="0" dirty="0" smtClean="0">
                <a:solidFill>
                  <a:schemeClr val="accent2"/>
                </a:solidFill>
              </a:rPr>
              <a:t> of </a:t>
            </a:r>
            <a:r>
              <a:rPr lang="de-DE" sz="1200" dirty="0" smtClean="0">
                <a:solidFill>
                  <a:schemeClr val="accent2"/>
                </a:solidFill>
              </a:rPr>
              <a:t>Computational Modeling and Simulation</a:t>
            </a:r>
          </a:p>
        </p:txBody>
      </p:sp>
      <p:sp>
        <p:nvSpPr>
          <p:cNvPr id="1032" name="Rectangle 18"/>
          <p:cNvSpPr>
            <a:spLocks noChangeArrowheads="1"/>
          </p:cNvSpPr>
          <p:nvPr userDrawn="1"/>
        </p:nvSpPr>
        <p:spPr bwMode="auto">
          <a:xfrm>
            <a:off x="611188" y="6464300"/>
            <a:ext cx="667861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 dirty="0" smtClean="0"/>
              <a:t>Julian Amann</a:t>
            </a:r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2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3300" y="3747417"/>
            <a:ext cx="3276600" cy="1345107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508000" y="2032317"/>
            <a:ext cx="695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600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Open Infra Platform</a:t>
            </a:r>
          </a:p>
          <a:p>
            <a:pPr algn="l"/>
            <a:endParaRPr lang="de-DE" sz="1600" dirty="0" smtClean="0">
              <a:solidFill>
                <a:schemeClr val="accent4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algn="l"/>
            <a:r>
              <a:rPr lang="de-DE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Copyright © </a:t>
            </a:r>
            <a:r>
              <a:rPr lang="de-DE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2013-2016 </a:t>
            </a:r>
            <a:r>
              <a:rPr lang="de-DE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Technische Universität München, Chair of Computational Modeling and Simulation</a:t>
            </a:r>
          </a:p>
          <a:p>
            <a:pPr algn="l"/>
            <a:endParaRPr lang="de-DE" sz="1600" dirty="0">
              <a:solidFill>
                <a:schemeClr val="accent4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algn="l"/>
            <a:r>
              <a:rPr lang="de-DE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Arcisstraße 21, D-80333 Munich (Germany)</a:t>
            </a:r>
            <a:endParaRPr lang="de-DE" sz="1600" dirty="0">
              <a:solidFill>
                <a:schemeClr val="accent4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769441"/>
      </p:ext>
    </p:extLst>
  </p:cSld>
  <p:clrMapOvr>
    <a:masterClrMapping/>
  </p:clrMapOvr>
</p:sld>
</file>

<file path=ppt/theme/theme1.xml><?xml version="1.0" encoding="utf-8"?>
<a:theme xmlns:a="http://schemas.openxmlformats.org/drawingml/2006/main" name="Leere Präsentation">
  <a:themeElements>
    <a:clrScheme name="">
      <a:dk1>
        <a:srgbClr val="333333"/>
      </a:dk1>
      <a:lt1>
        <a:srgbClr val="FFFFFF"/>
      </a:lt1>
      <a:dk2>
        <a:srgbClr val="333333"/>
      </a:dk2>
      <a:lt2>
        <a:srgbClr val="808080"/>
      </a:lt2>
      <a:accent1>
        <a:srgbClr val="CCCCCC"/>
      </a:accent1>
      <a:accent2>
        <a:srgbClr val="074FB0"/>
      </a:accent2>
      <a:accent3>
        <a:srgbClr val="FFFFFF"/>
      </a:accent3>
      <a:accent4>
        <a:srgbClr val="2A2A2A"/>
      </a:accent4>
      <a:accent5>
        <a:srgbClr val="E2E2E2"/>
      </a:accent5>
      <a:accent6>
        <a:srgbClr val="06479F"/>
      </a:accent6>
      <a:hlink>
        <a:srgbClr val="E53418"/>
      </a:hlink>
      <a:folHlink>
        <a:srgbClr val="CA213F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</Words>
  <Application>Microsoft Office PowerPoint</Application>
  <PresentationFormat>Bildschirmpräsentation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TUM Neue Helvetica 55 Regular</vt:lpstr>
      <vt:lpstr>Leere Präsentation</vt:lpstr>
      <vt:lpstr>PowerPoint-Präsentation</vt:lpstr>
    </vt:vector>
  </TitlesOfParts>
  <Company>ټ瀀ړ馜_x0003_䌅뿿춐ࠠ倜?婀ټ위뿿춰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Rampp</dc:creator>
  <cp:lastModifiedBy>Julian Amann</cp:lastModifiedBy>
  <cp:revision>480</cp:revision>
  <cp:lastPrinted>2015-04-27T11:16:01Z</cp:lastPrinted>
  <dcterms:created xsi:type="dcterms:W3CDTF">2007-03-06T12:07:54Z</dcterms:created>
  <dcterms:modified xsi:type="dcterms:W3CDTF">2015-12-14T10:39:41Z</dcterms:modified>
</cp:coreProperties>
</file>