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10" r:id="rId5"/>
    <p:sldId id="447" r:id="rId6"/>
    <p:sldId id="448" r:id="rId7"/>
    <p:sldId id="451" r:id="rId8"/>
    <p:sldId id="452" r:id="rId9"/>
    <p:sldId id="453" r:id="rId10"/>
    <p:sldId id="456" r:id="rId11"/>
    <p:sldId id="457" r:id="rId12"/>
    <p:sldId id="458" r:id="rId13"/>
    <p:sldId id="459" r:id="rId14"/>
    <p:sldId id="460" r:id="rId15"/>
    <p:sldId id="463" r:id="rId16"/>
    <p:sldId id="461" r:id="rId17"/>
    <p:sldId id="462" r:id="rId18"/>
    <p:sldId id="464" r:id="rId19"/>
    <p:sldId id="465" r:id="rId20"/>
    <p:sldId id="3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 err="1" smtClean="0"/>
              <a:t>Arduino</a:t>
            </a:r>
            <a:r>
              <a:rPr lang="pt-BR" sz="4600" dirty="0" smtClean="0"/>
              <a:t> </a:t>
            </a:r>
            <a:r>
              <a:rPr lang="pt-BR" sz="4600" dirty="0"/>
              <a:t>(Aula </a:t>
            </a:r>
            <a:r>
              <a:rPr lang="pt-BR" sz="4600" dirty="0" smtClean="0"/>
              <a:t>03)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Serial)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" y="1878928"/>
            <a:ext cx="7667389" cy="49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Serial)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" y="1916832"/>
            <a:ext cx="89718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</a:t>
            </a:r>
            <a:r>
              <a:rPr lang="pt-BR" sz="3200" dirty="0" err="1" smtClean="0"/>
              <a:t>WebSocket</a:t>
            </a:r>
            <a:r>
              <a:rPr lang="pt-BR" sz="32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6" y="1916831"/>
            <a:ext cx="8043784" cy="4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(Classe </a:t>
            </a:r>
            <a:r>
              <a:rPr lang="pt-BR" sz="3200" dirty="0" err="1" smtClean="0"/>
              <a:t>WebSocket</a:t>
            </a:r>
            <a:r>
              <a:rPr lang="pt-BR" sz="32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" y="2380444"/>
            <a:ext cx="90035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056784" cy="4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(valor.html)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49091"/>
            <a:ext cx="4968552" cy="50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(valor.html)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7" y="2202595"/>
            <a:ext cx="84657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5040560" cy="48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(grafico.html)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95916"/>
            <a:ext cx="5915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 (grafico.html)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6872643" cy="21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smtClean="0"/>
              <a:t>Arduino</a:t>
            </a:r>
            <a:r>
              <a:rPr lang="pt-BR" sz="5400" dirty="0" smtClean="0"/>
              <a:t> </a:t>
            </a:r>
            <a:r>
              <a:rPr lang="pt-BR" sz="5400" dirty="0"/>
              <a:t>(Aula </a:t>
            </a:r>
            <a:r>
              <a:rPr lang="pt-BR" sz="5400" dirty="0" smtClean="0"/>
              <a:t>03)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 1.6. Servo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1.7. </a:t>
            </a:r>
            <a:r>
              <a:rPr lang="pt-BR" sz="3200" dirty="0" err="1" smtClean="0"/>
              <a:t>Arduino</a:t>
            </a:r>
            <a:r>
              <a:rPr lang="pt-BR" sz="3200" dirty="0" smtClean="0"/>
              <a:t> Web (Servo + 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Servo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1026" name="Picture 2" descr="http://www.hobbyking.com/hobbyking/store/catalog/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5"/>
            <a:ext cx="5760640" cy="42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Servo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552728" cy="42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1.6. Servo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6672"/>
            <a:ext cx="3960440" cy="62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 smtClean="0"/>
              <a:t>Arduino</a:t>
            </a:r>
            <a:r>
              <a:rPr lang="pt-BR" dirty="0" smtClean="0"/>
              <a:t> Web (Servo + LED)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768752" cy="47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83968" y="1124743"/>
            <a:ext cx="0" cy="5649859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5142"/>
            <a:ext cx="3384376" cy="570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3"/>
            <a:ext cx="3970784" cy="53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1.7. </a:t>
            </a:r>
            <a:r>
              <a:rPr lang="pt-BR" dirty="0" err="1"/>
              <a:t>Arduino</a:t>
            </a:r>
            <a:r>
              <a:rPr lang="pt-BR" dirty="0"/>
              <a:t> Web (Servo + LED)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Telas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58376"/>
            <a:ext cx="40576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10" y="2042130"/>
            <a:ext cx="4019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9102</TotalTime>
  <Words>240</Words>
  <Application>Microsoft Office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Arduino (Aula 03)</vt:lpstr>
      <vt:lpstr>PowerPoint Presentation</vt:lpstr>
      <vt:lpstr>Sumário</vt:lpstr>
      <vt:lpstr>1. Projetos</vt:lpstr>
      <vt:lpstr>1.6. Servo</vt:lpstr>
      <vt:lpstr>1.6. Servo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1.7. Arduino Web (Servo + LED)</vt:lpstr>
      <vt:lpstr>Arduino (Aula 03)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1321</cp:revision>
  <dcterms:created xsi:type="dcterms:W3CDTF">2009-11-02T04:09:26Z</dcterms:created>
  <dcterms:modified xsi:type="dcterms:W3CDTF">2015-02-02T02:49:00Z</dcterms:modified>
</cp:coreProperties>
</file>