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77" r:id="rId3"/>
    <p:sldId id="257" r:id="rId4"/>
    <p:sldId id="449" r:id="rId5"/>
    <p:sldId id="450" r:id="rId6"/>
    <p:sldId id="411" r:id="rId7"/>
    <p:sldId id="439" r:id="rId8"/>
    <p:sldId id="440" r:id="rId9"/>
    <p:sldId id="442" r:id="rId10"/>
    <p:sldId id="441" r:id="rId11"/>
    <p:sldId id="443" r:id="rId12"/>
    <p:sldId id="444" r:id="rId13"/>
    <p:sldId id="445" r:id="rId14"/>
    <p:sldId id="466" r:id="rId15"/>
    <p:sldId id="446" r:id="rId16"/>
    <p:sldId id="375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6" autoAdjust="0"/>
    <p:restoredTop sz="9466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facebook.com/pages/WPattern/120542164731714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www.youtube.com/user/augustobranquinho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patter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augustobranquinho" TargetMode="External"/><Relationship Id="rId2" Type="http://schemas.openxmlformats.org/officeDocument/2006/relationships/hyperlink" Target="http://wpatter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facebook.com/pages/WPattern/12054216473171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sz="4600" dirty="0" err="1" smtClean="0"/>
              <a:t>Arduino</a:t>
            </a:r>
            <a:r>
              <a:rPr lang="pt-BR" sz="4600" dirty="0" smtClean="0"/>
              <a:t> </a:t>
            </a:r>
            <a:r>
              <a:rPr lang="pt-BR" sz="4600" dirty="0"/>
              <a:t>(Aula </a:t>
            </a:r>
            <a:r>
              <a:rPr lang="pt-BR" sz="4600" dirty="0" smtClean="0"/>
              <a:t>05)</a:t>
            </a:r>
            <a:endParaRPr lang="pt-BR" sz="4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Augusto Afonso Borges Branquinho</a:t>
            </a:r>
          </a:p>
        </p:txBody>
      </p:sp>
      <p:pic>
        <p:nvPicPr>
          <p:cNvPr id="6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8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33332" y="3244334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http://sdrv.ms/1b04Sy7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1.17. LDR + LED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3384376" cy="37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1.18. NTC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68"/>
          <a:stretch/>
        </p:blipFill>
        <p:spPr>
          <a:xfrm>
            <a:off x="1115616" y="2204864"/>
            <a:ext cx="6480720" cy="417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1.18. NTC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3816424" cy="40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600" dirty="0" smtClean="0"/>
              <a:t>Exercício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Monte um circuito e realize seu desenvolvimento de modo que conforme </a:t>
            </a:r>
            <a:r>
              <a:rPr lang="pt-BR" sz="3200" dirty="0">
                <a:solidFill>
                  <a:schemeClr val="tx1"/>
                </a:solidFill>
              </a:rPr>
              <a:t>a temperatura do ambiente onde o sensor NTC está localizado </a:t>
            </a:r>
            <a:r>
              <a:rPr lang="pt-BR" sz="3200" dirty="0" smtClean="0">
                <a:solidFill>
                  <a:schemeClr val="tx1"/>
                </a:solidFill>
              </a:rPr>
              <a:t>aumenta, </a:t>
            </a:r>
            <a:r>
              <a:rPr lang="pt-BR" sz="3600" dirty="0" smtClean="0">
                <a:solidFill>
                  <a:schemeClr val="tx1"/>
                </a:solidFill>
              </a:rPr>
              <a:t>os </a:t>
            </a:r>
            <a:r>
              <a:rPr lang="pt-BR" sz="3600" dirty="0" err="1">
                <a:solidFill>
                  <a:schemeClr val="tx1"/>
                </a:solidFill>
              </a:rPr>
              <a:t>leds</a:t>
            </a:r>
            <a:r>
              <a:rPr lang="pt-BR" sz="3600" dirty="0">
                <a:solidFill>
                  <a:schemeClr val="tx1"/>
                </a:solidFill>
              </a:rPr>
              <a:t> coloridos acendem, como um termômetro. Se por algum motivo todos os 6 </a:t>
            </a:r>
            <a:r>
              <a:rPr lang="pt-BR" sz="3600" dirty="0" err="1">
                <a:solidFill>
                  <a:schemeClr val="tx1"/>
                </a:solidFill>
              </a:rPr>
              <a:t>Leds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smtClean="0">
                <a:solidFill>
                  <a:schemeClr val="tx1"/>
                </a:solidFill>
              </a:rPr>
              <a:t>forem acesos</a:t>
            </a:r>
            <a:r>
              <a:rPr lang="pt-BR" sz="3600" dirty="0">
                <a:solidFill>
                  <a:schemeClr val="tx1"/>
                </a:solidFill>
              </a:rPr>
              <a:t>, um alarme deverá soar.</a:t>
            </a:r>
            <a:endParaRPr lang="pt-BR" sz="36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1.19. Termômetro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0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1.19. Termômetro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8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1.19. Termômetro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2736304" cy="4760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04664"/>
            <a:ext cx="2634375" cy="645333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83968" y="1124743"/>
            <a:ext cx="0" cy="5649859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8794230" cy="1562516"/>
          </a:xfrm>
        </p:spPr>
        <p:txBody>
          <a:bodyPr>
            <a:noAutofit/>
          </a:bodyPr>
          <a:lstStyle/>
          <a:p>
            <a:pPr algn="ctr"/>
            <a:r>
              <a:rPr lang="pt-BR" sz="5400" smtClean="0"/>
              <a:t>Arduino</a:t>
            </a:r>
            <a:r>
              <a:rPr lang="pt-BR" sz="5400" dirty="0" smtClean="0"/>
              <a:t> </a:t>
            </a:r>
            <a:r>
              <a:rPr lang="pt-BR" sz="5400" dirty="0"/>
              <a:t>(Aula </a:t>
            </a:r>
            <a:r>
              <a:rPr lang="pt-BR" sz="5400" dirty="0" smtClean="0"/>
              <a:t>05)</a:t>
            </a:r>
            <a:endParaRPr lang="pt-BR" sz="5400" dirty="0"/>
          </a:p>
        </p:txBody>
      </p:sp>
      <p:pic>
        <p:nvPicPr>
          <p:cNvPr id="9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11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637427" y="5517232"/>
            <a:ext cx="6534973" cy="72008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</a:pPr>
            <a:r>
              <a:rPr lang="pt-BR" dirty="0" smtClean="0"/>
              <a:t>Augusto Afonso Borges Branquinho</a:t>
            </a:r>
          </a:p>
        </p:txBody>
      </p:sp>
      <p:sp>
        <p:nvSpPr>
          <p:cNvPr id="19" name="Espaço Reservado para Conteúdo 3"/>
          <p:cNvSpPr txBox="1">
            <a:spLocks/>
          </p:cNvSpPr>
          <p:nvPr/>
        </p:nvSpPr>
        <p:spPr>
          <a:xfrm>
            <a:off x="0" y="3068960"/>
            <a:ext cx="8901734" cy="223224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/>
              <a:t>Blog: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9"/>
              </a:rPr>
              <a:t>http://wpattern.com</a:t>
            </a:r>
            <a:r>
              <a:rPr lang="pt-BR" sz="2200" dirty="0" smtClean="0"/>
              <a:t> 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Youtube</a:t>
            </a:r>
            <a:r>
              <a:rPr lang="pt-BR" sz="2200" dirty="0" smtClean="0"/>
              <a:t>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10"/>
              </a:rPr>
              <a:t>http</a:t>
            </a:r>
            <a:r>
              <a:rPr lang="pt-BR" sz="2200" dirty="0">
                <a:hlinkClick r:id="rId10"/>
              </a:rPr>
              <a:t>://</a:t>
            </a:r>
            <a:r>
              <a:rPr lang="pt-BR" sz="2200" dirty="0" smtClean="0">
                <a:hlinkClick r:id="rId10"/>
              </a:rPr>
              <a:t>www.youtube.com/user/augustobranquinho</a:t>
            </a:r>
            <a:endParaRPr lang="pt-BR" sz="2200" dirty="0"/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Facebook</a:t>
            </a:r>
            <a:r>
              <a:rPr lang="pt-BR" sz="2200" dirty="0" smtClean="0"/>
              <a:t>:  </a:t>
            </a:r>
            <a:r>
              <a:rPr lang="pt-BR" sz="2200" dirty="0" smtClean="0">
                <a:hlinkClick r:id="rId11"/>
              </a:rPr>
              <a:t>https</a:t>
            </a:r>
            <a:r>
              <a:rPr lang="pt-BR" sz="2200" dirty="0">
                <a:hlinkClick r:id="rId11"/>
              </a:rPr>
              <a:t>://</a:t>
            </a:r>
            <a:r>
              <a:rPr lang="pt-BR" sz="2200" dirty="0" smtClean="0">
                <a:hlinkClick r:id="rId11"/>
              </a:rPr>
              <a:t>www.facebook.com/pages/WPattern/120542164731714</a:t>
            </a:r>
            <a:endParaRPr kumimoji="0" lang="pt-BR" sz="22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8532" y="422666"/>
            <a:ext cx="9007963" cy="40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endParaRPr lang="pt-BR" sz="28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smtClean="0"/>
              <a:t>Blog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2"/>
              </a:rPr>
              <a:t>http://wpattern.com</a:t>
            </a:r>
            <a:r>
              <a:rPr lang="pt-BR" sz="2400" dirty="0" smtClean="0"/>
              <a:t>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Youtube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3"/>
              </a:rPr>
              <a:t>http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www.youtube.com/user/augustobranquinho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Facebook</a:t>
            </a: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4"/>
              </a:rPr>
              <a:t>https</a:t>
            </a:r>
            <a:r>
              <a:rPr lang="pt-BR" sz="2400" dirty="0">
                <a:hlinkClick r:id="rId4"/>
              </a:rPr>
              <a:t>://</a:t>
            </a:r>
            <a:r>
              <a:rPr lang="pt-BR" sz="2400" dirty="0" smtClean="0">
                <a:hlinkClick r:id="rId4"/>
              </a:rPr>
              <a:t>www.facebook.com/pages/WPattern/120542164731714</a:t>
            </a:r>
            <a:endParaRPr kumimoji="0" lang="pt-BR" sz="24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about_branquinh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52" y="4563126"/>
            <a:ext cx="2304256" cy="2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</p:spPr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229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200" dirty="0" smtClean="0"/>
              <a:t>1. Projetos</a:t>
            </a:r>
          </a:p>
          <a:p>
            <a:pPr marL="109728" indent="0">
              <a:buNone/>
            </a:pPr>
            <a:r>
              <a:rPr lang="pt-BR" sz="3200" dirty="0" smtClean="0"/>
              <a:t> 1.16. LDR</a:t>
            </a:r>
          </a:p>
          <a:p>
            <a:pPr marL="109728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1.17. LDR + LED</a:t>
            </a:r>
            <a:endParaRPr lang="pt-BR" sz="3200" dirty="0"/>
          </a:p>
          <a:p>
            <a:pPr marL="109728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1.18. NTC</a:t>
            </a:r>
            <a:endParaRPr lang="pt-BR" sz="3200" dirty="0"/>
          </a:p>
          <a:p>
            <a:pPr marL="109728" indent="0">
              <a:buNone/>
            </a:pPr>
            <a:r>
              <a:rPr lang="pt-BR" sz="3200" dirty="0" smtClean="0"/>
              <a:t> 1.19. Termômetro</a:t>
            </a:r>
          </a:p>
          <a:p>
            <a:pPr marL="109728" indent="0">
              <a:buNone/>
            </a:pPr>
            <a:endParaRPr lang="pt-BR" sz="3200" dirty="0" smtClean="0"/>
          </a:p>
          <a:p>
            <a:pPr marL="109728" indent="0">
              <a:buNone/>
            </a:pP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Componentes: LDR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" name="Picture 2" descr="http://www.te1.com.br/wp-content/uploads/2011/03/LDR-light-dependent-resis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46955"/>
            <a:ext cx="6552728" cy="355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Componentes: NTC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050" name="Picture 2" descr="http://p.globalsources.com/IMAGES/PDT/B1047735014/NTC-Thermis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280831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1.16. LDR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34"/>
          <a:stretch/>
        </p:blipFill>
        <p:spPr>
          <a:xfrm>
            <a:off x="1115616" y="2060848"/>
            <a:ext cx="7128792" cy="43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1.16. LDR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2736304" cy="29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Exercício</a:t>
            </a: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Monte e programe um circuito usando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r>
              <a:rPr lang="pt-BR" sz="3000" dirty="0" smtClean="0">
                <a:solidFill>
                  <a:schemeClr val="tx1"/>
                </a:solidFill>
              </a:rPr>
              <a:t> de modo que seja feita a leitura da luminosidade do ambiente usando um LDR e que de acordo com sua intensidade seja aceso um LED. A luz do LED deve variar de acordo com os valores lidos pelo LDR. Utilize sinais PWM para realizar este controle.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1.17. LDR + LED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72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1.17. LDR + LED 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30"/>
          <a:stretch/>
        </p:blipFill>
        <p:spPr>
          <a:xfrm>
            <a:off x="457200" y="1988840"/>
            <a:ext cx="7643192" cy="38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9099</TotalTime>
  <Words>238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Georgia</vt:lpstr>
      <vt:lpstr>Rockwell</vt:lpstr>
      <vt:lpstr>Times New Roman</vt:lpstr>
      <vt:lpstr>Trebuchet MS</vt:lpstr>
      <vt:lpstr>Wingdings</vt:lpstr>
      <vt:lpstr>Wingdings 2</vt:lpstr>
      <vt:lpstr>Urbano</vt:lpstr>
      <vt:lpstr>Arduino (Aula 05)</vt:lpstr>
      <vt:lpstr>PowerPoint Presentation</vt:lpstr>
      <vt:lpstr>Sumário</vt:lpstr>
      <vt:lpstr>1. Projetos</vt:lpstr>
      <vt:lpstr>1. Projetos</vt:lpstr>
      <vt:lpstr>1.16. LDR</vt:lpstr>
      <vt:lpstr>1.16. LDR</vt:lpstr>
      <vt:lpstr>1.17. LDR + LED </vt:lpstr>
      <vt:lpstr>1.17. LDR + LED </vt:lpstr>
      <vt:lpstr>1.17. LDR + LED</vt:lpstr>
      <vt:lpstr>1.18. NTC</vt:lpstr>
      <vt:lpstr>1.18. NTC</vt:lpstr>
      <vt:lpstr>1.19. Termômetro </vt:lpstr>
      <vt:lpstr>1.19. Termômetro</vt:lpstr>
      <vt:lpstr>1.19. Termômetro</vt:lpstr>
      <vt:lpstr>Arduino (Aula 05)</vt:lpstr>
    </vt:vector>
  </TitlesOfParts>
  <Company>aabb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Augusto Branquinho</cp:lastModifiedBy>
  <cp:revision>1319</cp:revision>
  <dcterms:created xsi:type="dcterms:W3CDTF">2009-11-02T04:09:26Z</dcterms:created>
  <dcterms:modified xsi:type="dcterms:W3CDTF">2015-02-02T02:49:25Z</dcterms:modified>
</cp:coreProperties>
</file>