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77" r:id="rId3"/>
    <p:sldId id="257" r:id="rId4"/>
    <p:sldId id="410" r:id="rId5"/>
    <p:sldId id="447" r:id="rId6"/>
    <p:sldId id="448" r:id="rId7"/>
    <p:sldId id="451" r:id="rId8"/>
    <p:sldId id="452" r:id="rId9"/>
    <p:sldId id="453" r:id="rId10"/>
    <p:sldId id="456" r:id="rId11"/>
    <p:sldId id="457" r:id="rId12"/>
    <p:sldId id="458" r:id="rId13"/>
    <p:sldId id="459" r:id="rId14"/>
    <p:sldId id="460" r:id="rId15"/>
    <p:sldId id="463" r:id="rId16"/>
    <p:sldId id="461" r:id="rId17"/>
    <p:sldId id="462" r:id="rId18"/>
    <p:sldId id="464" r:id="rId19"/>
    <p:sldId id="465" r:id="rId20"/>
    <p:sldId id="3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6" autoAdjust="0"/>
    <p:restoredTop sz="94660"/>
  </p:normalViewPr>
  <p:slideViewPr>
    <p:cSldViewPr>
      <p:cViewPr varScale="1">
        <p:scale>
          <a:sx n="110" d="100"/>
          <a:sy n="110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augustobranquinho" TargetMode="External"/><Relationship Id="rId2" Type="http://schemas.openxmlformats.org/officeDocument/2006/relationships/hyperlink" Target="http://wpatter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facebook.com/pages/WPattern/120542164731714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facebook.com/pages/WPattern/120542164731714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www.youtube.com/user/augustobranquinho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patter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794214" cy="2203785"/>
          </a:xfrm>
        </p:spPr>
        <p:txBody>
          <a:bodyPr>
            <a:noAutofit/>
          </a:bodyPr>
          <a:lstStyle/>
          <a:p>
            <a:pPr algn="ctr"/>
            <a:r>
              <a:rPr lang="pt-BR" sz="4600" dirty="0"/>
              <a:t>Projeto Integrador I</a:t>
            </a:r>
            <a:br>
              <a:rPr lang="pt-BR" sz="4600" dirty="0"/>
            </a:br>
            <a:r>
              <a:rPr lang="pt-BR" sz="4600" dirty="0" err="1"/>
              <a:t>Arduino</a:t>
            </a:r>
            <a:r>
              <a:rPr lang="pt-BR" sz="4600" dirty="0"/>
              <a:t> (Aula </a:t>
            </a:r>
            <a:r>
              <a:rPr lang="pt-BR" sz="4600" dirty="0" smtClean="0"/>
              <a:t>03)</a:t>
            </a:r>
            <a:endParaRPr lang="pt-BR" sz="4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Augusto Afonso Borges Branquinho</a:t>
            </a:r>
          </a:p>
        </p:txBody>
      </p:sp>
      <p:pic>
        <p:nvPicPr>
          <p:cNvPr id="6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8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233332" y="3244334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http://sdrv.ms/1b04Sy7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 (Classe Serial)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" y="1878928"/>
            <a:ext cx="7667389" cy="499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 (Classe Serial)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" y="1916832"/>
            <a:ext cx="897189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 (Classe </a:t>
            </a:r>
            <a:r>
              <a:rPr lang="pt-BR" sz="3200" dirty="0" err="1" smtClean="0"/>
              <a:t>WebSocket</a:t>
            </a:r>
            <a:r>
              <a:rPr lang="pt-BR" sz="3200" dirty="0" smtClean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6" y="1916831"/>
            <a:ext cx="8043784" cy="48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 (Classe </a:t>
            </a:r>
            <a:r>
              <a:rPr lang="pt-BR" sz="3200" dirty="0" err="1" smtClean="0"/>
              <a:t>WebSocket</a:t>
            </a:r>
            <a:r>
              <a:rPr lang="pt-BR" sz="3200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8" y="2380444"/>
            <a:ext cx="900350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056784" cy="46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 (valor.html)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49091"/>
            <a:ext cx="4968552" cy="506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 (valor.html)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27" y="2202595"/>
            <a:ext cx="846571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5040560" cy="48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 (grafico.html)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95916"/>
            <a:ext cx="59150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 (grafico.html)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48880"/>
            <a:ext cx="6872643" cy="21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8532" y="422666"/>
            <a:ext cx="9007963" cy="40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  <a:defRPr/>
            </a:pPr>
            <a:endParaRPr lang="pt-BR" sz="28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smtClean="0"/>
              <a:t>Blog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2"/>
              </a:rPr>
              <a:t>http://wpattern.com</a:t>
            </a:r>
            <a:r>
              <a:rPr lang="pt-BR" sz="2400" dirty="0" smtClean="0"/>
              <a:t>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Youtube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3"/>
              </a:rPr>
              <a:t>http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www.youtube.com/user/augustobranquinho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Facebook</a:t>
            </a: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4"/>
              </a:rPr>
              <a:t>https</a:t>
            </a:r>
            <a:r>
              <a:rPr lang="pt-BR" sz="2400" dirty="0">
                <a:hlinkClick r:id="rId4"/>
              </a:rPr>
              <a:t>://</a:t>
            </a:r>
            <a:r>
              <a:rPr lang="pt-BR" sz="2400" dirty="0" smtClean="0">
                <a:hlinkClick r:id="rId4"/>
              </a:rPr>
              <a:t>www.facebook.com/pages/WPattern/120542164731714</a:t>
            </a:r>
            <a:endParaRPr kumimoji="0" lang="pt-BR" sz="24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about_branquinh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52" y="4563126"/>
            <a:ext cx="2304256" cy="22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052736"/>
            <a:ext cx="8794230" cy="1562516"/>
          </a:xfrm>
        </p:spPr>
        <p:txBody>
          <a:bodyPr>
            <a:noAutofit/>
          </a:bodyPr>
          <a:lstStyle/>
          <a:p>
            <a:pPr algn="ctr"/>
            <a:r>
              <a:rPr lang="pt-BR" sz="5400" dirty="0"/>
              <a:t>Projeto Integrador I</a:t>
            </a:r>
            <a:br>
              <a:rPr lang="pt-BR" sz="5400" dirty="0"/>
            </a:br>
            <a:r>
              <a:rPr lang="pt-BR" sz="5400" dirty="0" err="1"/>
              <a:t>Arduino</a:t>
            </a:r>
            <a:r>
              <a:rPr lang="pt-BR" sz="5400" dirty="0"/>
              <a:t> (Aula </a:t>
            </a:r>
            <a:r>
              <a:rPr lang="pt-BR" sz="5400" dirty="0" smtClean="0"/>
              <a:t>03)</a:t>
            </a:r>
            <a:endParaRPr lang="pt-BR" sz="5400" dirty="0"/>
          </a:p>
        </p:txBody>
      </p:sp>
      <p:pic>
        <p:nvPicPr>
          <p:cNvPr id="9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11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1637427" y="5517232"/>
            <a:ext cx="6534973" cy="72008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50000"/>
              </a:lnSpc>
              <a:buNone/>
            </a:pPr>
            <a:r>
              <a:rPr lang="pt-BR" dirty="0" smtClean="0"/>
              <a:t>Augusto Afonso Borges Branquinho</a:t>
            </a:r>
          </a:p>
        </p:txBody>
      </p:sp>
      <p:sp>
        <p:nvSpPr>
          <p:cNvPr id="19" name="Espaço Reservado para Conteúdo 3"/>
          <p:cNvSpPr txBox="1">
            <a:spLocks/>
          </p:cNvSpPr>
          <p:nvPr/>
        </p:nvSpPr>
        <p:spPr>
          <a:xfrm>
            <a:off x="0" y="3068960"/>
            <a:ext cx="8901734" cy="223224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/>
              <a:t>Blog: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9"/>
              </a:rPr>
              <a:t>http://wpattern.com</a:t>
            </a:r>
            <a:r>
              <a:rPr lang="pt-BR" sz="2200" dirty="0" smtClean="0"/>
              <a:t> 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Youtube</a:t>
            </a:r>
            <a:r>
              <a:rPr lang="pt-BR" sz="2200" dirty="0" smtClean="0"/>
              <a:t>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10"/>
              </a:rPr>
              <a:t>http</a:t>
            </a:r>
            <a:r>
              <a:rPr lang="pt-BR" sz="2200" dirty="0">
                <a:hlinkClick r:id="rId10"/>
              </a:rPr>
              <a:t>://</a:t>
            </a:r>
            <a:r>
              <a:rPr lang="pt-BR" sz="2200" dirty="0" smtClean="0">
                <a:hlinkClick r:id="rId10"/>
              </a:rPr>
              <a:t>www.youtube.com/user/augustobranquinho</a:t>
            </a:r>
            <a:endParaRPr lang="pt-BR" sz="2200" dirty="0"/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Facebook</a:t>
            </a:r>
            <a:r>
              <a:rPr lang="pt-BR" sz="2200" dirty="0" smtClean="0"/>
              <a:t>:  </a:t>
            </a:r>
            <a:r>
              <a:rPr lang="pt-BR" sz="2200" dirty="0" smtClean="0">
                <a:hlinkClick r:id="rId11"/>
              </a:rPr>
              <a:t>https</a:t>
            </a:r>
            <a:r>
              <a:rPr lang="pt-BR" sz="2200" dirty="0">
                <a:hlinkClick r:id="rId11"/>
              </a:rPr>
              <a:t>://</a:t>
            </a:r>
            <a:r>
              <a:rPr lang="pt-BR" sz="2200" dirty="0" smtClean="0">
                <a:hlinkClick r:id="rId11"/>
              </a:rPr>
              <a:t>www.facebook.com/pages/WPattern/120542164731714</a:t>
            </a:r>
            <a:endParaRPr kumimoji="0" lang="pt-BR" sz="22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62000"/>
            <a:ext cx="8229600" cy="1066800"/>
          </a:xfrm>
        </p:spPr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229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3200" dirty="0" smtClean="0"/>
              <a:t>1. Projetos</a:t>
            </a:r>
          </a:p>
          <a:p>
            <a:pPr marL="109728" indent="0">
              <a:buNone/>
            </a:pPr>
            <a:r>
              <a:rPr lang="pt-BR" sz="3200" dirty="0" smtClean="0"/>
              <a:t> 1.6. Servo</a:t>
            </a:r>
          </a:p>
          <a:p>
            <a:pPr marL="109728" indent="0">
              <a:buNone/>
            </a:pPr>
            <a:r>
              <a:rPr lang="pt-BR" sz="3200" dirty="0"/>
              <a:t> </a:t>
            </a:r>
            <a:r>
              <a:rPr lang="pt-BR" sz="3200" dirty="0" smtClean="0"/>
              <a:t>1.7. </a:t>
            </a:r>
            <a:r>
              <a:rPr lang="pt-BR" sz="3200" dirty="0" err="1" smtClean="0"/>
              <a:t>Arduino</a:t>
            </a:r>
            <a:r>
              <a:rPr lang="pt-BR" sz="3200" dirty="0" smtClean="0"/>
              <a:t> Web (Servo + 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Componentes: Servo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1026" name="Picture 2" descr="http://www.hobbyking.com/hobbyking/store/catalog/6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5"/>
            <a:ext cx="5760640" cy="42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1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1.6. Servo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6552728" cy="42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1.6. Servo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6672"/>
            <a:ext cx="3960440" cy="62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 smtClean="0"/>
              <a:t>Arduino</a:t>
            </a:r>
            <a:r>
              <a:rPr lang="pt-BR" dirty="0" smtClean="0"/>
              <a:t> Web (Servo + LED)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6768752" cy="476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283968" y="1124743"/>
            <a:ext cx="0" cy="5649859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45142"/>
            <a:ext cx="3384376" cy="5706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743"/>
            <a:ext cx="3970784" cy="53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Telas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58376"/>
            <a:ext cx="4057650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10" y="2042130"/>
            <a:ext cx="40195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9102</TotalTime>
  <Words>236</Words>
  <Application>Microsoft Office PowerPoint</Application>
  <PresentationFormat>On-screen Show (4:3)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Georgia</vt:lpstr>
      <vt:lpstr>Rockwell</vt:lpstr>
      <vt:lpstr>Times New Roman</vt:lpstr>
      <vt:lpstr>Trebuchet MS</vt:lpstr>
      <vt:lpstr>Wingdings</vt:lpstr>
      <vt:lpstr>Wingdings 2</vt:lpstr>
      <vt:lpstr>Urbano</vt:lpstr>
      <vt:lpstr>Projeto Integrador I Arduino (Aula 03)</vt:lpstr>
      <vt:lpstr>PowerPoint Presentation</vt:lpstr>
      <vt:lpstr>Sumário</vt:lpstr>
      <vt:lpstr>1. Projetos</vt:lpstr>
      <vt:lpstr>1.6. Servo</vt:lpstr>
      <vt:lpstr>1.6. Servo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Projeto Integrador I Arduino (Aula 03)</vt:lpstr>
    </vt:vector>
  </TitlesOfParts>
  <Company>aabb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Augusto Branquinho</cp:lastModifiedBy>
  <cp:revision>1319</cp:revision>
  <dcterms:created xsi:type="dcterms:W3CDTF">2009-11-02T04:09:26Z</dcterms:created>
  <dcterms:modified xsi:type="dcterms:W3CDTF">2015-02-02T02:09:18Z</dcterms:modified>
</cp:coreProperties>
</file>