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10" r:id="rId5"/>
    <p:sldId id="436" r:id="rId6"/>
    <p:sldId id="427" r:id="rId7"/>
    <p:sldId id="428" r:id="rId8"/>
    <p:sldId id="411" r:id="rId9"/>
    <p:sldId id="439" r:id="rId10"/>
    <p:sldId id="416" r:id="rId11"/>
    <p:sldId id="414" r:id="rId12"/>
    <p:sldId id="415" r:id="rId13"/>
    <p:sldId id="437" r:id="rId14"/>
    <p:sldId id="435" r:id="rId15"/>
    <p:sldId id="417" r:id="rId16"/>
    <p:sldId id="418" r:id="rId17"/>
    <p:sldId id="424" r:id="rId18"/>
    <p:sldId id="426" r:id="rId19"/>
    <p:sldId id="425" r:id="rId20"/>
    <p:sldId id="431" r:id="rId21"/>
    <p:sldId id="432" r:id="rId22"/>
    <p:sldId id="433" r:id="rId23"/>
    <p:sldId id="429" r:id="rId24"/>
    <p:sldId id="430" r:id="rId25"/>
    <p:sldId id="438" r:id="rId26"/>
    <p:sldId id="420" r:id="rId27"/>
    <p:sldId id="419" r:id="rId28"/>
    <p:sldId id="421" r:id="rId29"/>
    <p:sldId id="423" r:id="rId30"/>
    <p:sldId id="422" r:id="rId31"/>
    <p:sldId id="440" r:id="rId32"/>
    <p:sldId id="375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core.net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core.net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/>
              <a:t>Projeto Integrador I</a:t>
            </a:r>
            <a:br>
              <a:rPr lang="pt-BR" sz="4600" dirty="0"/>
            </a:br>
            <a:r>
              <a:rPr lang="pt-BR" sz="4600" dirty="0" err="1"/>
              <a:t>Arduino</a:t>
            </a:r>
            <a:r>
              <a:rPr lang="pt-BR" sz="4600" dirty="0"/>
              <a:t> (Aula </a:t>
            </a:r>
            <a:r>
              <a:rPr lang="pt-BR" sz="4600" dirty="0" smtClean="0"/>
              <a:t>04)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Exercício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Monte e programe um circuito usando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que tenha 3 botões e 3 LEDS. Para cada botão pressionado deve se ligado um LED. Um LED não pode ser ligado por dois botões.</a:t>
            </a:r>
          </a:p>
          <a:p>
            <a:pPr lvl="2"/>
            <a:r>
              <a:rPr lang="pt-BR" sz="2800" b="1" dirty="0" smtClean="0">
                <a:solidFill>
                  <a:schemeClr val="tx1"/>
                </a:solidFill>
              </a:rPr>
              <a:t>Sugestão</a:t>
            </a:r>
            <a:r>
              <a:rPr lang="pt-BR" sz="2800" dirty="0" smtClean="0">
                <a:solidFill>
                  <a:schemeClr val="tx1"/>
                </a:solidFill>
              </a:rPr>
              <a:t>: Utilize como base o projeto anterior.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1.9. </a:t>
            </a:r>
            <a:r>
              <a:rPr lang="pt-BR" dirty="0" smtClean="0"/>
              <a:t>3 Botões + 3 </a:t>
            </a:r>
            <a:r>
              <a:rPr lang="pt-BR" dirty="0" err="1" smtClean="0"/>
              <a:t>LEDs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4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1.9. </a:t>
            </a:r>
            <a:r>
              <a:rPr lang="pt-BR" dirty="0" smtClean="0"/>
              <a:t>3 Botões + 3 </a:t>
            </a:r>
            <a:r>
              <a:rPr lang="pt-BR" dirty="0" err="1" smtClean="0"/>
              <a:t>LEDs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35018"/>
            <a:ext cx="7059167" cy="50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1.9. </a:t>
            </a:r>
            <a:r>
              <a:rPr lang="pt-BR" dirty="0" smtClean="0"/>
              <a:t>3 Botões + 3 </a:t>
            </a:r>
            <a:r>
              <a:rPr lang="pt-BR" dirty="0" err="1" smtClean="0"/>
              <a:t>LEDs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"/>
          <a:stretch/>
        </p:blipFill>
        <p:spPr>
          <a:xfrm>
            <a:off x="817003" y="2060848"/>
            <a:ext cx="2530861" cy="3815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060848"/>
            <a:ext cx="3240360" cy="41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1.10. </a:t>
            </a:r>
            <a:r>
              <a:rPr lang="pt-BR" dirty="0" err="1" smtClean="0"/>
              <a:t>Buzzer</a:t>
            </a:r>
            <a:r>
              <a:rPr lang="pt-BR" dirty="0" smtClean="0"/>
              <a:t> (Piano)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00631"/>
            <a:ext cx="6987159" cy="49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1.10. </a:t>
            </a:r>
            <a:r>
              <a:rPr lang="pt-BR" dirty="0" err="1" smtClean="0"/>
              <a:t>Buzzer</a:t>
            </a:r>
            <a:r>
              <a:rPr lang="pt-BR" dirty="0" smtClean="0"/>
              <a:t> (Piano)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2852"/>
            <a:ext cx="2736304" cy="492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24744"/>
            <a:ext cx="3024336" cy="57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1.11. </a:t>
            </a:r>
            <a:r>
              <a:rPr lang="pt-BR" dirty="0" err="1"/>
              <a:t>Potenciometro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9653"/>
            <a:ext cx="6208298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1.11. </a:t>
            </a:r>
            <a:r>
              <a:rPr lang="pt-BR" dirty="0" err="1" smtClean="0"/>
              <a:t>Potenciometro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22663"/>
            <a:ext cx="4608512" cy="27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Exercício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Monte um circuito usando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e o programe de modo que ele faça a leitura de um potenciômetro e que de acordo com a variação deste valor o LED fique piscando. </a:t>
            </a:r>
            <a:r>
              <a:rPr lang="pt-BR" sz="3000" b="1" dirty="0" smtClean="0">
                <a:solidFill>
                  <a:schemeClr val="tx1"/>
                </a:solidFill>
              </a:rPr>
              <a:t>Dica</a:t>
            </a:r>
            <a:r>
              <a:rPr lang="pt-BR" sz="3000" dirty="0" smtClean="0">
                <a:solidFill>
                  <a:schemeClr val="tx1"/>
                </a:solidFill>
              </a:rPr>
              <a:t>: utilize o método </a:t>
            </a:r>
            <a:r>
              <a:rPr lang="pt-BR" sz="3000" dirty="0" err="1" smtClean="0">
                <a:solidFill>
                  <a:schemeClr val="tx1"/>
                </a:solidFill>
              </a:rPr>
              <a:t>delay</a:t>
            </a:r>
            <a:r>
              <a:rPr lang="pt-BR" sz="3000" dirty="0" smtClean="0">
                <a:solidFill>
                  <a:schemeClr val="tx1"/>
                </a:solidFill>
              </a:rPr>
              <a:t> para dar o intervalo entre cada vez que pisca o LED.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1.12. </a:t>
            </a:r>
            <a:r>
              <a:rPr lang="pt-BR" dirty="0" err="1" smtClean="0"/>
              <a:t>Potenciometro</a:t>
            </a:r>
            <a:r>
              <a:rPr lang="pt-BR" dirty="0" smtClean="0"/>
              <a:t> + LED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1.12. </a:t>
            </a:r>
            <a:r>
              <a:rPr lang="pt-BR" dirty="0" err="1" smtClean="0"/>
              <a:t>Potenciometro</a:t>
            </a:r>
            <a:r>
              <a:rPr lang="pt-BR" dirty="0" smtClean="0"/>
              <a:t> + LED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39658"/>
            <a:ext cx="6048672" cy="4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1.12. </a:t>
            </a:r>
            <a:r>
              <a:rPr lang="pt-BR" dirty="0" err="1" smtClean="0"/>
              <a:t>Potenciometro</a:t>
            </a:r>
            <a:r>
              <a:rPr lang="pt-BR" dirty="0" smtClean="0"/>
              <a:t> + LED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98600"/>
            <a:ext cx="3888432" cy="38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Sinal PWM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1.13. </a:t>
            </a:r>
            <a:r>
              <a:rPr lang="pt-BR" dirty="0" err="1" smtClean="0"/>
              <a:t>Potenciometro</a:t>
            </a:r>
            <a:r>
              <a:rPr lang="pt-BR" dirty="0" smtClean="0"/>
              <a:t> + LED (PWM)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72816"/>
            <a:ext cx="2952328" cy="503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2160" y="6603106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hlinkClick r:id="rId3"/>
              </a:rPr>
              <a:t>http://www.robocore.net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6223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Sinal PWM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1.13. </a:t>
            </a:r>
            <a:r>
              <a:rPr lang="pt-BR" dirty="0" err="1" smtClean="0"/>
              <a:t>Potenciometro</a:t>
            </a:r>
            <a:r>
              <a:rPr lang="pt-BR" dirty="0" smtClean="0"/>
              <a:t> + LED (PWM)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7743825" cy="160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4706" y="4653136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hlinkClick r:id="rId3"/>
              </a:rPr>
              <a:t>http://www.robocore.net</a:t>
            </a:r>
            <a:r>
              <a:rPr lang="pt-BR" sz="900" dirty="0" smtClean="0"/>
              <a:t>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4523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Pinos PWM do </a:t>
            </a:r>
            <a:r>
              <a:rPr lang="pt-BR" sz="3200" dirty="0" err="1" smtClean="0"/>
              <a:t>Arduino</a:t>
            </a:r>
            <a:endParaRPr lang="pt-BR" sz="3200" dirty="0" smtClean="0"/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Todos que tenham o símbolo ~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Pinos 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Leonardo: 3, 5, 6, 9, 10, 11, 13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1.13. </a:t>
            </a:r>
            <a:r>
              <a:rPr lang="pt-BR" dirty="0" err="1" smtClean="0"/>
              <a:t>Potenciometro</a:t>
            </a:r>
            <a:r>
              <a:rPr lang="pt-BR" dirty="0" smtClean="0"/>
              <a:t> + LED (PWM)</a:t>
            </a:r>
            <a:endParaRPr lang="pt-BR" dirty="0"/>
          </a:p>
        </p:txBody>
      </p:sp>
      <p:pic>
        <p:nvPicPr>
          <p:cNvPr id="7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2123728" y="3259146"/>
            <a:ext cx="4752528" cy="35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4067944" y="3068960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Down Arrow 8"/>
          <p:cNvSpPr/>
          <p:nvPr/>
        </p:nvSpPr>
        <p:spPr>
          <a:xfrm>
            <a:off x="4508701" y="3068960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Down Arrow 9"/>
          <p:cNvSpPr/>
          <p:nvPr/>
        </p:nvSpPr>
        <p:spPr>
          <a:xfrm>
            <a:off x="4364685" y="3068960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Down Arrow 10"/>
          <p:cNvSpPr/>
          <p:nvPr/>
        </p:nvSpPr>
        <p:spPr>
          <a:xfrm>
            <a:off x="4670135" y="3068960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Down Arrow 11"/>
          <p:cNvSpPr/>
          <p:nvPr/>
        </p:nvSpPr>
        <p:spPr>
          <a:xfrm>
            <a:off x="5228781" y="3077669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Down Arrow 12"/>
          <p:cNvSpPr/>
          <p:nvPr/>
        </p:nvSpPr>
        <p:spPr>
          <a:xfrm>
            <a:off x="5381181" y="3077669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Down Arrow 13"/>
          <p:cNvSpPr/>
          <p:nvPr/>
        </p:nvSpPr>
        <p:spPr>
          <a:xfrm>
            <a:off x="5686956" y="3077669"/>
            <a:ext cx="144016" cy="542207"/>
          </a:xfrm>
          <a:prstGeom prst="downArrow">
            <a:avLst>
              <a:gd name="adj1" fmla="val 37207"/>
              <a:gd name="adj2" fmla="val 659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1.13. </a:t>
            </a:r>
            <a:r>
              <a:rPr lang="pt-BR" dirty="0" err="1" smtClean="0"/>
              <a:t>Potenciometro</a:t>
            </a:r>
            <a:r>
              <a:rPr lang="pt-BR" dirty="0" smtClean="0"/>
              <a:t> + LED (PWM)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18203"/>
            <a:ext cx="6208298" cy="503979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047291">
            <a:off x="4531447" y="1480049"/>
            <a:ext cx="272309" cy="58287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674158" y="123876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Pino PWM (3~)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2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1.13. </a:t>
            </a:r>
            <a:r>
              <a:rPr lang="pt-BR" dirty="0" err="1" smtClean="0"/>
              <a:t>Potenciometro</a:t>
            </a:r>
            <a:r>
              <a:rPr lang="pt-BR" dirty="0" smtClean="0"/>
              <a:t> + LED (PWM)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/>
          <a:stretch/>
        </p:blipFill>
        <p:spPr>
          <a:xfrm>
            <a:off x="1331640" y="2204863"/>
            <a:ext cx="3816424" cy="40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1.13. </a:t>
            </a:r>
            <a:r>
              <a:rPr lang="pt-BR" dirty="0" err="1" smtClean="0"/>
              <a:t>Potenciometro</a:t>
            </a:r>
            <a:r>
              <a:rPr lang="pt-BR" dirty="0" smtClean="0"/>
              <a:t> + LED (PWM)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5541"/>
            <a:ext cx="2376264" cy="277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4"/>
          <p:cNvSpPr txBox="1"/>
          <p:nvPr/>
        </p:nvSpPr>
        <p:spPr>
          <a:xfrm>
            <a:off x="2699792" y="3068960"/>
            <a:ext cx="655272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LOL, que fácil, que massa!!!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859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1.14. </a:t>
            </a:r>
            <a:r>
              <a:rPr lang="pt-BR" dirty="0" smtClean="0"/>
              <a:t>LCD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39869"/>
            <a:ext cx="6336704" cy="49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1.14. </a:t>
            </a:r>
            <a:r>
              <a:rPr lang="pt-BR" dirty="0" smtClean="0"/>
              <a:t>LCD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24" y="1988840"/>
            <a:ext cx="3384376" cy="43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Exercício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Seguindo os projetos até o momento apresentado, construa um circuito usando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e faça sua programa de modo que ao apertar um botão ligue um LED. O LCD deve ficar mostrando se o LED está ligado ou desligado.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1.15. </a:t>
            </a:r>
            <a:r>
              <a:rPr lang="pt-BR" dirty="0" smtClean="0"/>
              <a:t>LCD + LED + Botão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1.15. </a:t>
            </a:r>
            <a:r>
              <a:rPr lang="pt-BR" dirty="0" smtClean="0"/>
              <a:t>LCD + LED + Botão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37251"/>
            <a:ext cx="6385795" cy="50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 </a:t>
            </a:r>
            <a:r>
              <a:rPr lang="pt-BR" sz="3200" dirty="0" smtClean="0"/>
              <a:t>1.8. </a:t>
            </a:r>
            <a:r>
              <a:rPr lang="pt-BR" sz="3200" dirty="0" smtClean="0"/>
              <a:t>Botão + LED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1.9. </a:t>
            </a:r>
            <a:r>
              <a:rPr lang="pt-BR" sz="3200" dirty="0" smtClean="0"/>
              <a:t>3 Botões + 3 </a:t>
            </a:r>
            <a:r>
              <a:rPr lang="pt-BR" sz="3200" dirty="0" err="1" smtClean="0"/>
              <a:t>LEDs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 </a:t>
            </a:r>
            <a:r>
              <a:rPr lang="pt-BR" sz="3200" dirty="0" smtClean="0"/>
              <a:t>1.10. </a:t>
            </a:r>
            <a:r>
              <a:rPr lang="pt-BR" sz="3200" dirty="0" err="1" smtClean="0"/>
              <a:t>Buzzer</a:t>
            </a:r>
            <a:r>
              <a:rPr lang="pt-BR" sz="3200" dirty="0" smtClean="0"/>
              <a:t> (Piano)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1.11. </a:t>
            </a:r>
            <a:r>
              <a:rPr lang="pt-BR" sz="3200" dirty="0" err="1" smtClean="0"/>
              <a:t>Potenciometro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1.12. </a:t>
            </a:r>
            <a:r>
              <a:rPr lang="pt-BR" sz="3200" dirty="0" err="1" smtClean="0"/>
              <a:t>Potenciometro</a:t>
            </a:r>
            <a:r>
              <a:rPr lang="pt-BR" sz="3200" dirty="0" smtClean="0"/>
              <a:t> + LED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1.13. </a:t>
            </a:r>
            <a:r>
              <a:rPr lang="pt-BR" sz="3200" dirty="0" err="1"/>
              <a:t>Potenciometro</a:t>
            </a:r>
            <a:r>
              <a:rPr lang="pt-BR" sz="3200" dirty="0"/>
              <a:t> + </a:t>
            </a:r>
            <a:r>
              <a:rPr lang="pt-BR" sz="3200" dirty="0" smtClean="0"/>
              <a:t>LED (</a:t>
            </a:r>
            <a:r>
              <a:rPr lang="pt-BR" sz="3200" dirty="0" err="1" smtClean="0"/>
              <a:t>pwm</a:t>
            </a:r>
            <a:r>
              <a:rPr lang="pt-BR" sz="3200" dirty="0" smtClean="0"/>
              <a:t>)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1.14. </a:t>
            </a:r>
            <a:r>
              <a:rPr lang="pt-BR" sz="3200" dirty="0" smtClean="0"/>
              <a:t>LCD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1.15. </a:t>
            </a:r>
            <a:r>
              <a:rPr lang="pt-BR" sz="3200" dirty="0"/>
              <a:t>LCD + LED+ Botão</a:t>
            </a:r>
            <a:endParaRPr lang="pt-BR" sz="3200" dirty="0" smtClean="0"/>
          </a:p>
          <a:p>
            <a:pPr marL="109728" indent="0">
              <a:buNone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1.15. </a:t>
            </a:r>
            <a:r>
              <a:rPr lang="pt-BR" dirty="0"/>
              <a:t>LCD + LED + Botão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4" y="1838325"/>
            <a:ext cx="26289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1.15. </a:t>
            </a:r>
            <a:r>
              <a:rPr lang="pt-BR" dirty="0"/>
              <a:t>LCD + LED + Botão </a:t>
            </a:r>
          </a:p>
        </p:txBody>
      </p:sp>
      <p:pic>
        <p:nvPicPr>
          <p:cNvPr id="5" name="Picture 2" descr="D:\Untitled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1" y="2276872"/>
            <a:ext cx="342758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829933" y="2783830"/>
            <a:ext cx="520656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Já uso LCD, sei tudo que preciso sobre o </a:t>
            </a:r>
            <a:r>
              <a:rPr lang="pt-BR" sz="3200" dirty="0" err="1" smtClean="0"/>
              <a:t>Arduino</a:t>
            </a:r>
            <a:r>
              <a:rPr lang="pt-BR" sz="3200" dirty="0" smtClean="0"/>
              <a:t> </a:t>
            </a:r>
            <a:r>
              <a:rPr lang="pt-BR" sz="3200" dirty="0" smtClean="0">
                <a:sym typeface="Wingdings" panose="05000000000000000000" pitchFamily="2" charset="2"/>
              </a:rPr>
              <a:t>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973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Projeto Integrador I</a:t>
            </a:r>
            <a:br>
              <a:rPr lang="pt-BR" sz="5400" dirty="0"/>
            </a:br>
            <a:r>
              <a:rPr lang="pt-BR" sz="5400" dirty="0" err="1"/>
              <a:t>Arduino</a:t>
            </a:r>
            <a:r>
              <a:rPr lang="pt-BR" sz="5400" dirty="0"/>
              <a:t> (Aula </a:t>
            </a:r>
            <a:r>
              <a:rPr lang="pt-BR" sz="5400" dirty="0" smtClean="0"/>
              <a:t>04)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Botão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26" name="Picture 2" descr="http://www.g7electronica.net/139-380-large/push-button-3x3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</a:t>
            </a:r>
            <a:r>
              <a:rPr lang="pt-BR" sz="3200" dirty="0" err="1" smtClean="0">
                <a:solidFill>
                  <a:schemeClr val="tx1"/>
                </a:solidFill>
              </a:rPr>
              <a:t>Buzzer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30" name="Picture 6" descr="http://www.buzzer-china.com/large/13553/Piezo%20Buzzer(External%20Drive%20Type)%20pp-1440H7.0_6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5221"/>
            <a:ext cx="3622235" cy="25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</a:t>
            </a:r>
            <a:r>
              <a:rPr lang="pt-BR" sz="3200" dirty="0" err="1" smtClean="0">
                <a:solidFill>
                  <a:schemeClr val="tx1"/>
                </a:solidFill>
              </a:rPr>
              <a:t>Potenciometro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3324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LCD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0" name="Picture 2" descr="http://topicoshardware2.files.wordpress.com/2010/02/16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52387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1.8. </a:t>
            </a:r>
            <a:r>
              <a:rPr lang="pt-BR" dirty="0" smtClean="0"/>
              <a:t>Botão + LED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73424"/>
            <a:ext cx="7275191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1.8. </a:t>
            </a:r>
            <a:r>
              <a:rPr lang="pt-BR" dirty="0" smtClean="0"/>
              <a:t>Botão + LED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2816"/>
            <a:ext cx="3600400" cy="404716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9" y="3450915"/>
            <a:ext cx="2385927" cy="233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395536" y="1988840"/>
            <a:ext cx="3672408" cy="1224136"/>
          </a:xfrm>
          <a:prstGeom prst="cloudCallout">
            <a:avLst>
              <a:gd name="adj1" fmla="val -10992"/>
              <a:gd name="adj2" fmla="val 921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Que Lindo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30607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8640</TotalTime>
  <Words>497</Words>
  <Application>Microsoft Office PowerPoint</Application>
  <PresentationFormat>On-screen Show (4:3)</PresentationFormat>
  <Paragraphs>101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Projeto Integrador I Arduino (Aula 04)</vt:lpstr>
      <vt:lpstr>PowerPoint Presentation</vt:lpstr>
      <vt:lpstr>Sumário</vt:lpstr>
      <vt:lpstr>1. Projetos</vt:lpstr>
      <vt:lpstr>1. Projetos</vt:lpstr>
      <vt:lpstr>1. Projetos</vt:lpstr>
      <vt:lpstr>1. Projetos</vt:lpstr>
      <vt:lpstr>1.8. Botão + LED</vt:lpstr>
      <vt:lpstr>1.8. Botão + LED</vt:lpstr>
      <vt:lpstr>1.9. 3 Botões + 3 LEDs</vt:lpstr>
      <vt:lpstr>1.9. 3 Botões + 3 LEDs</vt:lpstr>
      <vt:lpstr>1.9. 3 Botões + 3 LEDs</vt:lpstr>
      <vt:lpstr>1.10. Buzzer (Piano)</vt:lpstr>
      <vt:lpstr>1.10. Buzzer (Piano)</vt:lpstr>
      <vt:lpstr>1.11. Potenciometro</vt:lpstr>
      <vt:lpstr>1.11. Potenciometro</vt:lpstr>
      <vt:lpstr>1.12. Potenciometro + LED</vt:lpstr>
      <vt:lpstr>1.12. Potenciometro + LED</vt:lpstr>
      <vt:lpstr>1.12. Potenciometro + LED</vt:lpstr>
      <vt:lpstr>1.13. Potenciometro + LED (PWM)</vt:lpstr>
      <vt:lpstr>1.13. Potenciometro + LED (PWM)</vt:lpstr>
      <vt:lpstr>1.13. Potenciometro + LED (PWM)</vt:lpstr>
      <vt:lpstr>1.13. Potenciometro + LED (PWM)</vt:lpstr>
      <vt:lpstr>1.13. Potenciometro + LED (PWM)</vt:lpstr>
      <vt:lpstr>1.13. Potenciometro + LED (PWM)</vt:lpstr>
      <vt:lpstr>1.14. LCD</vt:lpstr>
      <vt:lpstr>1.14. LCD</vt:lpstr>
      <vt:lpstr>1.15. LCD + LED + Botão</vt:lpstr>
      <vt:lpstr>1.15. LCD + LED + Botão</vt:lpstr>
      <vt:lpstr>1.15. LCD + LED + Botão </vt:lpstr>
      <vt:lpstr>1.15. LCD + LED + Botão </vt:lpstr>
      <vt:lpstr>Projeto Integrador I Arduino (Aula 04)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1272</cp:revision>
  <dcterms:created xsi:type="dcterms:W3CDTF">2009-11-02T04:09:26Z</dcterms:created>
  <dcterms:modified xsi:type="dcterms:W3CDTF">2015-02-02T02:08:43Z</dcterms:modified>
</cp:coreProperties>
</file>