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7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9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4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90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7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83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41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07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0293-E989-4987-AFC4-883BD425EA6D}" type="datetimeFigureOut">
              <a:rPr lang="pt-BR" smtClean="0"/>
              <a:t>07/07/2013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195F-D61B-4FF7-A6B4-E356C420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22020"/>
              </p:ext>
            </p:extLst>
          </p:nvPr>
        </p:nvGraphicFramePr>
        <p:xfrm>
          <a:off x="2339752" y="1484784"/>
          <a:ext cx="33123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  <a:gridCol w="504056"/>
                <a:gridCol w="792088"/>
                <a:gridCol w="504056"/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A</a:t>
                      </a:r>
                      <a:r>
                        <a:rPr lang="pt-BR" baseline="-25000" dirty="0" smtClean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-25000" dirty="0" smtClean="0"/>
                        <a:t>75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-25000" dirty="0" smtClean="0"/>
                        <a:t>76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aseline="-25000" dirty="0" err="1" smtClean="0"/>
                        <a:t>true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-25000" dirty="0" smtClean="0"/>
                        <a:t>false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-25000" dirty="0" smtClean="0"/>
                        <a:t>false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pt-BR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pt-BR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pt-BR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branquinho</dc:creator>
  <cp:lastModifiedBy>branquinho</cp:lastModifiedBy>
  <cp:revision>1</cp:revision>
  <dcterms:created xsi:type="dcterms:W3CDTF">2013-07-07T17:07:28Z</dcterms:created>
  <dcterms:modified xsi:type="dcterms:W3CDTF">2013-07-07T17:12:45Z</dcterms:modified>
</cp:coreProperties>
</file>