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77" r:id="rId3"/>
    <p:sldId id="257" r:id="rId4"/>
    <p:sldId id="407" r:id="rId5"/>
    <p:sldId id="408" r:id="rId6"/>
    <p:sldId id="409" r:id="rId7"/>
    <p:sldId id="397" r:id="rId8"/>
    <p:sldId id="37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4660"/>
  </p:normalViewPr>
  <p:slideViewPr>
    <p:cSldViewPr>
      <p:cViewPr varScale="1">
        <p:scale>
          <a:sx n="87" d="100"/>
          <a:sy n="87" d="100"/>
        </p:scale>
        <p:origin x="-13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09/07/2013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ugustobranquinho" TargetMode="External"/><Relationship Id="rId2" Type="http://schemas.openxmlformats.org/officeDocument/2006/relationships/hyperlink" Target="http://wpatter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hyperlink" Target="https://www.facebook.com/pages/WPattern/12054216473171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" TargetMode="External"/><Relationship Id="rId2" Type="http://schemas.openxmlformats.org/officeDocument/2006/relationships/hyperlink" Target="https://code.google.com/p/pgc2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gmu.edu/~eclab/projects/ecj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facebook.com/pages/WPattern/120542164731714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youtube.com/user/augustobranquinho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/>
              <a:t>PGC204 – ECJ e WEKA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Augusto Afonso Borges Branquinho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55776" y="6437152"/>
            <a:ext cx="5740710" cy="4482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1" i="0" u="none" strike="noStrike" kern="1200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</a:t>
            </a:r>
            <a:r>
              <a:rPr kumimoji="0" lang="en-US" sz="1400" b="1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Federal de </a:t>
            </a:r>
            <a:r>
              <a:rPr kumimoji="0" lang="en-US" sz="1400" b="1" i="0" u="none" strike="noStrike" kern="1200" cap="none" spc="0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Uberlândia</a:t>
            </a:r>
            <a:r>
              <a:rPr kumimoji="0" lang="en-US" sz="1400" b="1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(UFU)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:\ficha_catalografic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84" y="6480146"/>
            <a:ext cx="278800" cy="2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8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8532" y="404664"/>
            <a:ext cx="9007963" cy="40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4000" dirty="0" smtClean="0"/>
              <a:t>Se gostarem</a:t>
            </a:r>
          </a:p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/>
              <a:t>Blog: </a:t>
            </a:r>
            <a:r>
              <a:rPr lang="pt-BR" sz="2400" dirty="0" smtClean="0">
                <a:hlinkClick r:id="rId2"/>
              </a:rPr>
              <a:t>http://wpattern.com</a:t>
            </a:r>
            <a:r>
              <a:rPr lang="pt-BR" sz="2400" dirty="0" smtClean="0"/>
              <a:t>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/>
              <a:t>Sigam o canal do </a:t>
            </a:r>
            <a:r>
              <a:rPr lang="pt-BR" sz="2400" b="1" dirty="0" err="1" smtClean="0"/>
              <a:t>Youtube</a:t>
            </a:r>
            <a:r>
              <a:rPr lang="pt-BR" sz="2400" dirty="0" smtClean="0"/>
              <a:t> (</a:t>
            </a:r>
            <a:r>
              <a:rPr lang="pt-BR" sz="2400" dirty="0" err="1" smtClean="0"/>
              <a:t>Joinha</a:t>
            </a:r>
            <a:r>
              <a:rPr lang="pt-BR" sz="2400" dirty="0" smtClean="0"/>
              <a:t>       no vídeo): </a:t>
            </a: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www.youtube.com/user/augustobranquinho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/>
              <a:t>Curtam a página do </a:t>
            </a:r>
            <a:r>
              <a:rPr lang="pt-BR" sz="2400" b="1" dirty="0" err="1" smtClean="0"/>
              <a:t>Facebook</a:t>
            </a:r>
            <a:r>
              <a:rPr lang="pt-BR" sz="2400" dirty="0" smtClean="0"/>
              <a:t>:  </a:t>
            </a:r>
            <a:r>
              <a:rPr lang="pt-BR" sz="2400" dirty="0" smtClean="0">
                <a:hlinkClick r:id="rId4"/>
              </a:rPr>
              <a:t>https</a:t>
            </a:r>
            <a:r>
              <a:rPr lang="pt-BR" sz="2400" dirty="0">
                <a:hlinkClick r:id="rId4"/>
              </a:rPr>
              <a:t>://</a:t>
            </a:r>
            <a:r>
              <a:rPr lang="pt-BR" sz="2400" dirty="0" smtClean="0">
                <a:hlinkClick r:id="rId4"/>
              </a:rPr>
              <a:t>www.facebook.com/pages/WPattern/120542164731714</a:t>
            </a:r>
            <a:endParaRPr kumimoji="0" lang="pt-BR" sz="24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7" name="Picture 3" descr="C:\Users\branquinho\Documents\My Screen Captures\www-hitchhiker-vfl87ArTO.webp (382319) - Google Chrom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49" y="2278664"/>
            <a:ext cx="284447" cy="28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about_branquinh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2" y="4563126"/>
            <a:ext cx="2304256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200" dirty="0" smtClean="0"/>
              <a:t>1. </a:t>
            </a:r>
            <a:r>
              <a:rPr lang="pt-BR" sz="3200" dirty="0" smtClean="0"/>
              <a:t>PGC204 – ECJ e WEKA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 </a:t>
            </a:r>
            <a:r>
              <a:rPr lang="pt-BR" dirty="0" smtClean="0"/>
              <a:t>PGC204 – ECJ e WEKA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2760914" y="4851779"/>
            <a:ext cx="4608514" cy="1232187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de cantos arredondados 4"/>
          <p:cNvSpPr/>
          <p:nvPr/>
        </p:nvSpPr>
        <p:spPr>
          <a:xfrm>
            <a:off x="3264970" y="1122144"/>
            <a:ext cx="2304256" cy="3600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leafs.arrf</a:t>
            </a:r>
            <a:endParaRPr lang="pt-BR" sz="1400" b="1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0634" y="3328460"/>
            <a:ext cx="1872208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Filter</a:t>
            </a:r>
            <a:r>
              <a:rPr lang="pt-BR" sz="1400" b="1" dirty="0" smtClean="0"/>
              <a:t> (-)</a:t>
            </a:r>
            <a:endParaRPr lang="pt-BR" sz="1400" b="1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264970" y="3328460"/>
            <a:ext cx="2304256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Filter</a:t>
            </a:r>
            <a:r>
              <a:rPr lang="pt-BR" sz="1400" b="1" dirty="0" smtClean="0"/>
              <a:t> (</a:t>
            </a:r>
            <a:r>
              <a:rPr lang="pt-BR" sz="1400" b="1" dirty="0" err="1" smtClean="0"/>
              <a:t>standardize</a:t>
            </a:r>
            <a:r>
              <a:rPr lang="pt-BR" sz="1400" b="1" dirty="0" smtClean="0"/>
              <a:t>)</a:t>
            </a:r>
            <a:endParaRPr lang="pt-BR" sz="1400" b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577338" y="3328460"/>
            <a:ext cx="2304256" cy="3600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Filter</a:t>
            </a:r>
            <a:r>
              <a:rPr lang="pt-BR" sz="1400" b="1" dirty="0" smtClean="0"/>
              <a:t> (PCA)</a:t>
            </a:r>
            <a:endParaRPr lang="pt-BR" sz="14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40634" y="4491773"/>
            <a:ext cx="1872208" cy="36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Cross-</a:t>
            </a:r>
            <a:r>
              <a:rPr lang="pt-BR" sz="1400" b="1" dirty="0" err="1"/>
              <a:t>v</a:t>
            </a:r>
            <a:r>
              <a:rPr lang="pt-BR" sz="1400" b="1" dirty="0" err="1" smtClean="0"/>
              <a:t>alidation</a:t>
            </a:r>
            <a:r>
              <a:rPr lang="pt-BR" sz="1400" b="1" dirty="0" smtClean="0"/>
              <a:t> (2)</a:t>
            </a:r>
            <a:endParaRPr lang="pt-BR" sz="1400" b="1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264970" y="4500022"/>
            <a:ext cx="2304256" cy="36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Cross-</a:t>
            </a:r>
            <a:r>
              <a:rPr lang="pt-BR" sz="1400" b="1" dirty="0" err="1"/>
              <a:t>v</a:t>
            </a:r>
            <a:r>
              <a:rPr lang="pt-BR" sz="1400" b="1" dirty="0" err="1" smtClean="0"/>
              <a:t>alidation</a:t>
            </a:r>
            <a:r>
              <a:rPr lang="pt-BR" sz="1400" b="1" dirty="0" smtClean="0"/>
              <a:t> (5)</a:t>
            </a:r>
            <a:endParaRPr lang="pt-BR" sz="1400" b="1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577338" y="4491739"/>
            <a:ext cx="2304256" cy="36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Cross-</a:t>
            </a:r>
            <a:r>
              <a:rPr lang="pt-BR" sz="1400" b="1" dirty="0" err="1"/>
              <a:t>v</a:t>
            </a:r>
            <a:r>
              <a:rPr lang="pt-BR" sz="1400" b="1" dirty="0" err="1" smtClean="0"/>
              <a:t>alidation</a:t>
            </a:r>
            <a:r>
              <a:rPr lang="pt-BR" sz="1400" b="1" dirty="0" smtClean="0"/>
              <a:t> (10)</a:t>
            </a:r>
            <a:endParaRPr lang="pt-BR" sz="1400" b="1" dirty="0"/>
          </a:p>
        </p:txBody>
      </p:sp>
      <p:cxnSp>
        <p:nvCxnSpPr>
          <p:cNvPr id="12" name="Conector reto 11"/>
          <p:cNvCxnSpPr>
            <a:endCxn id="57" idx="0"/>
          </p:cNvCxnSpPr>
          <p:nvPr/>
        </p:nvCxnSpPr>
        <p:spPr>
          <a:xfrm flipH="1">
            <a:off x="1182533" y="1482184"/>
            <a:ext cx="2874525" cy="816460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2"/>
            <a:endCxn id="58" idx="0"/>
          </p:cNvCxnSpPr>
          <p:nvPr/>
        </p:nvCxnSpPr>
        <p:spPr>
          <a:xfrm>
            <a:off x="4417098" y="1482184"/>
            <a:ext cx="5795" cy="816460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59" idx="0"/>
          </p:cNvCxnSpPr>
          <p:nvPr/>
        </p:nvCxnSpPr>
        <p:spPr>
          <a:xfrm>
            <a:off x="4708679" y="1482184"/>
            <a:ext cx="3026582" cy="816460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176738" y="3693602"/>
            <a:ext cx="0" cy="79208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392762" y="3693602"/>
            <a:ext cx="3024336" cy="79208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896818" y="3693602"/>
            <a:ext cx="5832648" cy="79208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1176738" y="3693602"/>
            <a:ext cx="2880320" cy="79208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417098" y="3693602"/>
            <a:ext cx="0" cy="79208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1176738" y="3693602"/>
            <a:ext cx="5544616" cy="79208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708679" y="3693602"/>
            <a:ext cx="3020787" cy="79208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7729466" y="3693602"/>
            <a:ext cx="0" cy="79208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417098" y="3693602"/>
            <a:ext cx="2808312" cy="79208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endCxn id="49" idx="0"/>
          </p:cNvCxnSpPr>
          <p:nvPr/>
        </p:nvCxnSpPr>
        <p:spPr>
          <a:xfrm>
            <a:off x="636678" y="4851779"/>
            <a:ext cx="0" cy="37471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0" idx="1"/>
            <a:endCxn id="49" idx="0"/>
          </p:cNvCxnSpPr>
          <p:nvPr/>
        </p:nvCxnSpPr>
        <p:spPr>
          <a:xfrm flipH="1">
            <a:off x="636678" y="4680042"/>
            <a:ext cx="2628292" cy="546455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endCxn id="49" idx="7"/>
          </p:cNvCxnSpPr>
          <p:nvPr/>
        </p:nvCxnSpPr>
        <p:spPr>
          <a:xfrm flipH="1">
            <a:off x="1069475" y="4851779"/>
            <a:ext cx="5507863" cy="441673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50" idx="0"/>
          </p:cNvCxnSpPr>
          <p:nvPr/>
        </p:nvCxnSpPr>
        <p:spPr>
          <a:xfrm>
            <a:off x="816698" y="4860062"/>
            <a:ext cx="773459" cy="766704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1824810" y="4851779"/>
            <a:ext cx="1656185" cy="806089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endCxn id="50" idx="7"/>
          </p:cNvCxnSpPr>
          <p:nvPr/>
        </p:nvCxnSpPr>
        <p:spPr>
          <a:xfrm flipH="1">
            <a:off x="2022954" y="4851779"/>
            <a:ext cx="5007594" cy="841942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endCxn id="51" idx="0"/>
          </p:cNvCxnSpPr>
          <p:nvPr/>
        </p:nvCxnSpPr>
        <p:spPr>
          <a:xfrm>
            <a:off x="922334" y="4851779"/>
            <a:ext cx="1634718" cy="1144425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2760914" y="4851779"/>
            <a:ext cx="1188133" cy="1144425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1248746" y="4851779"/>
            <a:ext cx="2304256" cy="1454161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endCxn id="53" idx="0"/>
          </p:cNvCxnSpPr>
          <p:nvPr/>
        </p:nvCxnSpPr>
        <p:spPr>
          <a:xfrm flipH="1">
            <a:off x="3599210" y="4860062"/>
            <a:ext cx="468052" cy="144587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3697018" y="4860062"/>
            <a:ext cx="3783936" cy="144587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1392762" y="4860062"/>
            <a:ext cx="3816424" cy="144587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52" idx="0"/>
          </p:cNvCxnSpPr>
          <p:nvPr/>
        </p:nvCxnSpPr>
        <p:spPr>
          <a:xfrm>
            <a:off x="4736032" y="4860062"/>
            <a:ext cx="651621" cy="144587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5569226" y="4851779"/>
            <a:ext cx="1152128" cy="1454161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1680794" y="4860062"/>
            <a:ext cx="4608512" cy="1136142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endCxn id="54" idx="0"/>
          </p:cNvCxnSpPr>
          <p:nvPr/>
        </p:nvCxnSpPr>
        <p:spPr>
          <a:xfrm>
            <a:off x="5015464" y="4851779"/>
            <a:ext cx="1425318" cy="1144425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>
            <a:off x="6577338" y="4851779"/>
            <a:ext cx="1008112" cy="1232187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9" idx="3"/>
          </p:cNvCxnSpPr>
          <p:nvPr/>
        </p:nvCxnSpPr>
        <p:spPr>
          <a:xfrm>
            <a:off x="2112842" y="4671793"/>
            <a:ext cx="5112568" cy="986075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endCxn id="55" idx="0"/>
          </p:cNvCxnSpPr>
          <p:nvPr/>
        </p:nvCxnSpPr>
        <p:spPr>
          <a:xfrm>
            <a:off x="5569226" y="4851779"/>
            <a:ext cx="1911727" cy="806089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1" idx="2"/>
          </p:cNvCxnSpPr>
          <p:nvPr/>
        </p:nvCxnSpPr>
        <p:spPr>
          <a:xfrm flipH="1">
            <a:off x="7585450" y="4851779"/>
            <a:ext cx="144016" cy="831918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endCxn id="56" idx="0"/>
          </p:cNvCxnSpPr>
          <p:nvPr/>
        </p:nvCxnSpPr>
        <p:spPr>
          <a:xfrm>
            <a:off x="8485550" y="4860062"/>
            <a:ext cx="0" cy="425190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0" idx="3"/>
          </p:cNvCxnSpPr>
          <p:nvPr/>
        </p:nvCxnSpPr>
        <p:spPr>
          <a:xfrm>
            <a:off x="5569226" y="4680042"/>
            <a:ext cx="2736304" cy="613410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1896818" y="4832442"/>
            <a:ext cx="6196203" cy="635430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24610" y="5226497"/>
            <a:ext cx="1224136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k-NN (1)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978089" y="5626766"/>
            <a:ext cx="1224136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k-NN (5)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944984" y="5996204"/>
            <a:ext cx="1224136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k-NN (9)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4775585" y="6305940"/>
            <a:ext cx="1224136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Random</a:t>
            </a:r>
            <a:r>
              <a:rPr lang="pt-BR" sz="1400" dirty="0" smtClean="0">
                <a:solidFill>
                  <a:schemeClr val="tx1"/>
                </a:solidFill>
              </a:rPr>
              <a:t> Forest</a:t>
            </a:r>
          </a:p>
        </p:txBody>
      </p:sp>
      <p:sp>
        <p:nvSpPr>
          <p:cNvPr id="53" name="Elipse 52"/>
          <p:cNvSpPr/>
          <p:nvPr/>
        </p:nvSpPr>
        <p:spPr>
          <a:xfrm>
            <a:off x="2987142" y="6305940"/>
            <a:ext cx="1224136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J48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5828714" y="5996204"/>
            <a:ext cx="1224136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SVM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6868885" y="5657868"/>
            <a:ext cx="1224136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Naive</a:t>
            </a:r>
            <a:r>
              <a:rPr lang="pt-BR" sz="1400" dirty="0" smtClean="0">
                <a:solidFill>
                  <a:schemeClr val="tx1"/>
                </a:solidFill>
              </a:rPr>
              <a:t> </a:t>
            </a:r>
            <a:r>
              <a:rPr lang="pt-BR" sz="1400" dirty="0" err="1" smtClean="0">
                <a:solidFill>
                  <a:schemeClr val="tx1"/>
                </a:solidFill>
              </a:rPr>
              <a:t>Bayes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873482" y="5285252"/>
            <a:ext cx="1224136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MLP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46429" y="2298644"/>
            <a:ext cx="1872208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Attributes</a:t>
            </a:r>
            <a:r>
              <a:rPr lang="pt-BR" sz="1400" b="1" dirty="0" smtClean="0"/>
              <a:t> (1-76)</a:t>
            </a:r>
            <a:endParaRPr lang="pt-BR" sz="1400" b="1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270765" y="2298644"/>
            <a:ext cx="2304256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Attributes</a:t>
            </a:r>
            <a:r>
              <a:rPr lang="pt-BR" sz="1400" b="1" dirty="0"/>
              <a:t> </a:t>
            </a:r>
            <a:r>
              <a:rPr lang="pt-BR" sz="1400" b="1" dirty="0" smtClean="0"/>
              <a:t>(1-38)</a:t>
            </a:r>
            <a:endParaRPr lang="pt-BR" sz="1400" b="1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6583133" y="2298644"/>
            <a:ext cx="2304256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Attributes</a:t>
            </a:r>
            <a:r>
              <a:rPr lang="pt-BR" sz="1400" b="1" dirty="0"/>
              <a:t> </a:t>
            </a:r>
            <a:r>
              <a:rPr lang="pt-BR" sz="1400" b="1" dirty="0" smtClean="0"/>
              <a:t>(39-76</a:t>
            </a:r>
            <a:r>
              <a:rPr lang="pt-BR" sz="1400" b="1" dirty="0"/>
              <a:t>)</a:t>
            </a:r>
            <a:endParaRPr lang="pt-BR" sz="1400" b="1" dirty="0"/>
          </a:p>
        </p:txBody>
      </p:sp>
      <p:cxnSp>
        <p:nvCxnSpPr>
          <p:cNvPr id="60" name="Conector reto 59"/>
          <p:cNvCxnSpPr>
            <a:stCxn id="57" idx="2"/>
            <a:endCxn id="6" idx="0"/>
          </p:cNvCxnSpPr>
          <p:nvPr/>
        </p:nvCxnSpPr>
        <p:spPr>
          <a:xfrm flipH="1">
            <a:off x="1176738" y="2658684"/>
            <a:ext cx="5795" cy="669776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58" idx="2"/>
            <a:endCxn id="6" idx="0"/>
          </p:cNvCxnSpPr>
          <p:nvPr/>
        </p:nvCxnSpPr>
        <p:spPr>
          <a:xfrm flipH="1">
            <a:off x="1176738" y="2658684"/>
            <a:ext cx="3246155" cy="669776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59" idx="2"/>
            <a:endCxn id="6" idx="0"/>
          </p:cNvCxnSpPr>
          <p:nvPr/>
        </p:nvCxnSpPr>
        <p:spPr>
          <a:xfrm flipH="1">
            <a:off x="1176738" y="2658684"/>
            <a:ext cx="6558523" cy="669776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8" idx="2"/>
            <a:endCxn id="7" idx="0"/>
          </p:cNvCxnSpPr>
          <p:nvPr/>
        </p:nvCxnSpPr>
        <p:spPr>
          <a:xfrm flipH="1">
            <a:off x="4417098" y="2658684"/>
            <a:ext cx="5795" cy="669776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59" idx="2"/>
            <a:endCxn id="7" idx="0"/>
          </p:cNvCxnSpPr>
          <p:nvPr/>
        </p:nvCxnSpPr>
        <p:spPr>
          <a:xfrm flipH="1">
            <a:off x="4417098" y="2658684"/>
            <a:ext cx="3318163" cy="669776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7" idx="2"/>
            <a:endCxn id="7" idx="0"/>
          </p:cNvCxnSpPr>
          <p:nvPr/>
        </p:nvCxnSpPr>
        <p:spPr>
          <a:xfrm>
            <a:off x="1182533" y="2658684"/>
            <a:ext cx="3234565" cy="669776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59" idx="2"/>
            <a:endCxn id="8" idx="0"/>
          </p:cNvCxnSpPr>
          <p:nvPr/>
        </p:nvCxnSpPr>
        <p:spPr>
          <a:xfrm flipH="1">
            <a:off x="7729466" y="2658684"/>
            <a:ext cx="5795" cy="669776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57" idx="2"/>
            <a:endCxn id="8" idx="0"/>
          </p:cNvCxnSpPr>
          <p:nvPr/>
        </p:nvCxnSpPr>
        <p:spPr>
          <a:xfrm>
            <a:off x="1182533" y="2658684"/>
            <a:ext cx="6546933" cy="669776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58" idx="2"/>
            <a:endCxn id="8" idx="0"/>
          </p:cNvCxnSpPr>
          <p:nvPr/>
        </p:nvCxnSpPr>
        <p:spPr>
          <a:xfrm>
            <a:off x="4422893" y="2658684"/>
            <a:ext cx="3306573" cy="669776"/>
          </a:xfrm>
          <a:prstGeom prst="line">
            <a:avLst/>
          </a:prstGeom>
          <a:ln w="158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 </a:t>
            </a:r>
            <a:r>
              <a:rPr lang="pt-BR" dirty="0" smtClean="0"/>
              <a:t>PGC204 – ECJ e WEKA</a:t>
            </a:r>
            <a:endParaRPr lang="pt-BR" dirty="0"/>
          </a:p>
        </p:txBody>
      </p:sp>
      <p:sp>
        <p:nvSpPr>
          <p:cNvPr id="4" name="computr1"/>
          <p:cNvSpPr>
            <a:spLocks noEditPoints="1" noChangeArrowheads="1"/>
          </p:cNvSpPr>
          <p:nvPr/>
        </p:nvSpPr>
        <p:spPr bwMode="auto">
          <a:xfrm>
            <a:off x="4322229" y="1821432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computr1"/>
          <p:cNvSpPr>
            <a:spLocks noEditPoints="1" noChangeArrowheads="1"/>
          </p:cNvSpPr>
          <p:nvPr/>
        </p:nvSpPr>
        <p:spPr bwMode="auto">
          <a:xfrm>
            <a:off x="5164622" y="3842075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omputr1"/>
          <p:cNvSpPr>
            <a:spLocks noEditPoints="1" noChangeArrowheads="1"/>
          </p:cNvSpPr>
          <p:nvPr/>
        </p:nvSpPr>
        <p:spPr bwMode="auto">
          <a:xfrm>
            <a:off x="1606120" y="3842075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omputr1"/>
          <p:cNvSpPr>
            <a:spLocks noEditPoints="1" noChangeArrowheads="1"/>
          </p:cNvSpPr>
          <p:nvPr/>
        </p:nvSpPr>
        <p:spPr bwMode="auto">
          <a:xfrm>
            <a:off x="6884566" y="3842075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omputr1"/>
          <p:cNvSpPr>
            <a:spLocks noEditPoints="1" noChangeArrowheads="1"/>
          </p:cNvSpPr>
          <p:nvPr/>
        </p:nvSpPr>
        <p:spPr bwMode="auto">
          <a:xfrm>
            <a:off x="3368936" y="3842075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24489" y="1556792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192.168.2.6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981654" y="444447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192.168.2.7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19531" y="444192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192.168.2.8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706700" y="445562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192.168.2.8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191070" y="445052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192.168.2.9</a:t>
            </a:r>
            <a:endParaRPr lang="pt-BR" sz="1400" dirty="0"/>
          </a:p>
        </p:txBody>
      </p:sp>
      <p:cxnSp>
        <p:nvCxnSpPr>
          <p:cNvPr id="14" name="Conector reto 13"/>
          <p:cNvCxnSpPr>
            <a:stCxn id="6" idx="1"/>
          </p:cNvCxnSpPr>
          <p:nvPr/>
        </p:nvCxnSpPr>
        <p:spPr>
          <a:xfrm flipV="1">
            <a:off x="1927899" y="2464990"/>
            <a:ext cx="2516643" cy="137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8" idx="1"/>
          </p:cNvCxnSpPr>
          <p:nvPr/>
        </p:nvCxnSpPr>
        <p:spPr>
          <a:xfrm flipH="1">
            <a:off x="3690715" y="2464990"/>
            <a:ext cx="953293" cy="137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5" idx="1"/>
          </p:cNvCxnSpPr>
          <p:nvPr/>
        </p:nvCxnSpPr>
        <p:spPr>
          <a:xfrm>
            <a:off x="4804582" y="2464990"/>
            <a:ext cx="681819" cy="137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4" idx="6"/>
            <a:endCxn id="7" idx="1"/>
          </p:cNvCxnSpPr>
          <p:nvPr/>
        </p:nvCxnSpPr>
        <p:spPr>
          <a:xfrm>
            <a:off x="4965787" y="2464990"/>
            <a:ext cx="2240558" cy="137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955818" y="186456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Master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434646" y="4609516"/>
            <a:ext cx="8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Slave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272010" y="4619389"/>
            <a:ext cx="8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Slave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067696" y="4619389"/>
            <a:ext cx="8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Slave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787640" y="4619389"/>
            <a:ext cx="8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Slave</a:t>
            </a:r>
            <a:r>
              <a:rPr lang="pt-BR" dirty="0" smtClean="0"/>
              <a:t>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6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mputr1"/>
          <p:cNvSpPr>
            <a:spLocks noEditPoints="1" noChangeArrowheads="1"/>
          </p:cNvSpPr>
          <p:nvPr/>
        </p:nvSpPr>
        <p:spPr bwMode="auto">
          <a:xfrm>
            <a:off x="798351" y="741312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computr1"/>
          <p:cNvSpPr>
            <a:spLocks noEditPoints="1" noChangeArrowheads="1"/>
          </p:cNvSpPr>
          <p:nvPr/>
        </p:nvSpPr>
        <p:spPr bwMode="auto">
          <a:xfrm>
            <a:off x="798351" y="1943933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omputr1"/>
          <p:cNvSpPr>
            <a:spLocks noEditPoints="1" noChangeArrowheads="1"/>
          </p:cNvSpPr>
          <p:nvPr/>
        </p:nvSpPr>
        <p:spPr bwMode="auto">
          <a:xfrm>
            <a:off x="798351" y="3096061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omputr1"/>
          <p:cNvSpPr>
            <a:spLocks noEditPoints="1" noChangeArrowheads="1"/>
          </p:cNvSpPr>
          <p:nvPr/>
        </p:nvSpPr>
        <p:spPr bwMode="auto">
          <a:xfrm>
            <a:off x="798351" y="4248189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omputr1"/>
          <p:cNvSpPr>
            <a:spLocks noEditPoints="1" noChangeArrowheads="1"/>
          </p:cNvSpPr>
          <p:nvPr/>
        </p:nvSpPr>
        <p:spPr bwMode="auto">
          <a:xfrm>
            <a:off x="798351" y="5400317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0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omputr1"/>
          <p:cNvSpPr>
            <a:spLocks noEditPoints="1" noChangeArrowheads="1"/>
          </p:cNvSpPr>
          <p:nvPr/>
        </p:nvSpPr>
        <p:spPr bwMode="auto">
          <a:xfrm>
            <a:off x="2423308" y="741312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omputr1"/>
          <p:cNvSpPr>
            <a:spLocks noEditPoints="1" noChangeArrowheads="1"/>
          </p:cNvSpPr>
          <p:nvPr/>
        </p:nvSpPr>
        <p:spPr bwMode="auto">
          <a:xfrm>
            <a:off x="2423308" y="1943933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omputr1"/>
          <p:cNvSpPr>
            <a:spLocks noEditPoints="1" noChangeArrowheads="1"/>
          </p:cNvSpPr>
          <p:nvPr/>
        </p:nvSpPr>
        <p:spPr bwMode="auto">
          <a:xfrm>
            <a:off x="2423308" y="3096061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computr1"/>
          <p:cNvSpPr>
            <a:spLocks noEditPoints="1" noChangeArrowheads="1"/>
          </p:cNvSpPr>
          <p:nvPr/>
        </p:nvSpPr>
        <p:spPr bwMode="auto">
          <a:xfrm>
            <a:off x="2423308" y="4248189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omputr1"/>
          <p:cNvSpPr>
            <a:spLocks noEditPoints="1" noChangeArrowheads="1"/>
          </p:cNvSpPr>
          <p:nvPr/>
        </p:nvSpPr>
        <p:spPr bwMode="auto">
          <a:xfrm>
            <a:off x="2423308" y="5400317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omputr1"/>
          <p:cNvSpPr>
            <a:spLocks noEditPoints="1" noChangeArrowheads="1"/>
          </p:cNvSpPr>
          <p:nvPr/>
        </p:nvSpPr>
        <p:spPr bwMode="auto">
          <a:xfrm>
            <a:off x="3995512" y="741312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omputr1"/>
          <p:cNvSpPr>
            <a:spLocks noEditPoints="1" noChangeArrowheads="1"/>
          </p:cNvSpPr>
          <p:nvPr/>
        </p:nvSpPr>
        <p:spPr bwMode="auto">
          <a:xfrm>
            <a:off x="3995512" y="1943933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omputr1"/>
          <p:cNvSpPr>
            <a:spLocks noEditPoints="1" noChangeArrowheads="1"/>
          </p:cNvSpPr>
          <p:nvPr/>
        </p:nvSpPr>
        <p:spPr bwMode="auto">
          <a:xfrm>
            <a:off x="3995512" y="3096061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computr1"/>
          <p:cNvSpPr>
            <a:spLocks noEditPoints="1" noChangeArrowheads="1"/>
          </p:cNvSpPr>
          <p:nvPr/>
        </p:nvSpPr>
        <p:spPr bwMode="auto">
          <a:xfrm>
            <a:off x="3995512" y="4248189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computr1"/>
          <p:cNvSpPr>
            <a:spLocks noEditPoints="1" noChangeArrowheads="1"/>
          </p:cNvSpPr>
          <p:nvPr/>
        </p:nvSpPr>
        <p:spPr bwMode="auto">
          <a:xfrm>
            <a:off x="3995512" y="5400317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computr1"/>
          <p:cNvSpPr>
            <a:spLocks noEditPoints="1" noChangeArrowheads="1"/>
          </p:cNvSpPr>
          <p:nvPr/>
        </p:nvSpPr>
        <p:spPr bwMode="auto">
          <a:xfrm>
            <a:off x="5765052" y="741312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computr1"/>
          <p:cNvSpPr>
            <a:spLocks noEditPoints="1" noChangeArrowheads="1"/>
          </p:cNvSpPr>
          <p:nvPr/>
        </p:nvSpPr>
        <p:spPr bwMode="auto">
          <a:xfrm>
            <a:off x="5765052" y="1943933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computr1"/>
          <p:cNvSpPr>
            <a:spLocks noEditPoints="1" noChangeArrowheads="1"/>
          </p:cNvSpPr>
          <p:nvPr/>
        </p:nvSpPr>
        <p:spPr bwMode="auto">
          <a:xfrm>
            <a:off x="5765052" y="3096061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computr1"/>
          <p:cNvSpPr>
            <a:spLocks noEditPoints="1" noChangeArrowheads="1"/>
          </p:cNvSpPr>
          <p:nvPr/>
        </p:nvSpPr>
        <p:spPr bwMode="auto">
          <a:xfrm>
            <a:off x="5765052" y="4248189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computr1"/>
          <p:cNvSpPr>
            <a:spLocks noEditPoints="1" noChangeArrowheads="1"/>
          </p:cNvSpPr>
          <p:nvPr/>
        </p:nvSpPr>
        <p:spPr bwMode="auto">
          <a:xfrm>
            <a:off x="5765052" y="5400317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computr1"/>
          <p:cNvSpPr>
            <a:spLocks noEditPoints="1" noChangeArrowheads="1"/>
          </p:cNvSpPr>
          <p:nvPr/>
        </p:nvSpPr>
        <p:spPr bwMode="auto">
          <a:xfrm>
            <a:off x="7595912" y="741312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computr1"/>
          <p:cNvSpPr>
            <a:spLocks noEditPoints="1" noChangeArrowheads="1"/>
          </p:cNvSpPr>
          <p:nvPr/>
        </p:nvSpPr>
        <p:spPr bwMode="auto">
          <a:xfrm>
            <a:off x="7595912" y="1943933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" name="computr1"/>
          <p:cNvSpPr>
            <a:spLocks noEditPoints="1" noChangeArrowheads="1"/>
          </p:cNvSpPr>
          <p:nvPr/>
        </p:nvSpPr>
        <p:spPr bwMode="auto">
          <a:xfrm>
            <a:off x="7595912" y="3096061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computr1"/>
          <p:cNvSpPr>
            <a:spLocks noEditPoints="1" noChangeArrowheads="1"/>
          </p:cNvSpPr>
          <p:nvPr/>
        </p:nvSpPr>
        <p:spPr bwMode="auto">
          <a:xfrm>
            <a:off x="7595912" y="4248189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" name="computr1"/>
          <p:cNvSpPr>
            <a:spLocks noEditPoints="1" noChangeArrowheads="1"/>
          </p:cNvSpPr>
          <p:nvPr/>
        </p:nvSpPr>
        <p:spPr bwMode="auto">
          <a:xfrm>
            <a:off x="7595912" y="5400317"/>
            <a:ext cx="643558" cy="64355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0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>
            <a:off x="395536" y="355587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395536" y="6404259"/>
            <a:ext cx="83529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8748464" y="359757"/>
            <a:ext cx="0" cy="60486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395536" y="359757"/>
            <a:ext cx="0" cy="60486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1907704" y="359757"/>
            <a:ext cx="0" cy="60486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ta para baixo 35"/>
          <p:cNvSpPr/>
          <p:nvPr/>
        </p:nvSpPr>
        <p:spPr>
          <a:xfrm>
            <a:off x="952206" y="6156012"/>
            <a:ext cx="321779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647725" y="6516052"/>
            <a:ext cx="9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test_03</a:t>
            </a:r>
            <a:endParaRPr lang="pt-BR" dirty="0"/>
          </a:p>
        </p:txBody>
      </p:sp>
      <p:sp>
        <p:nvSpPr>
          <p:cNvPr id="38" name="Seta para baixo 37"/>
          <p:cNvSpPr/>
          <p:nvPr/>
        </p:nvSpPr>
        <p:spPr>
          <a:xfrm>
            <a:off x="2548193" y="6156012"/>
            <a:ext cx="321779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099696" y="6516052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test_04</a:t>
            </a:r>
            <a:endParaRPr lang="pt-BR" dirty="0"/>
          </a:p>
        </p:txBody>
      </p:sp>
      <p:cxnSp>
        <p:nvCxnSpPr>
          <p:cNvPr id="40" name="Conector reto 39"/>
          <p:cNvCxnSpPr/>
          <p:nvPr/>
        </p:nvCxnSpPr>
        <p:spPr>
          <a:xfrm>
            <a:off x="3491880" y="355587"/>
            <a:ext cx="0" cy="60486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5141275" y="359757"/>
            <a:ext cx="0" cy="60486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7020272" y="355587"/>
            <a:ext cx="0" cy="60486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eta para baixo 42"/>
          <p:cNvSpPr/>
          <p:nvPr/>
        </p:nvSpPr>
        <p:spPr>
          <a:xfrm>
            <a:off x="4156401" y="6156012"/>
            <a:ext cx="321779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707904" y="6516052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test_05</a:t>
            </a:r>
            <a:endParaRPr lang="pt-BR" dirty="0"/>
          </a:p>
        </p:txBody>
      </p:sp>
      <p:sp>
        <p:nvSpPr>
          <p:cNvPr id="45" name="Seta para baixo 44"/>
          <p:cNvSpPr/>
          <p:nvPr/>
        </p:nvSpPr>
        <p:spPr>
          <a:xfrm>
            <a:off x="5932569" y="6156012"/>
            <a:ext cx="321779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5484072" y="6516052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test_06</a:t>
            </a:r>
            <a:endParaRPr lang="pt-BR" dirty="0"/>
          </a:p>
        </p:txBody>
      </p:sp>
      <p:sp>
        <p:nvSpPr>
          <p:cNvPr id="47" name="Seta para baixo 46"/>
          <p:cNvSpPr/>
          <p:nvPr/>
        </p:nvSpPr>
        <p:spPr>
          <a:xfrm>
            <a:off x="7756801" y="6156012"/>
            <a:ext cx="321779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7308304" y="6516052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test_07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30241" y="48433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192.168.2.1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2225568" y="476672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192.168.2.6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3737736" y="456927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192.168.2.11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5446565" y="456927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192.168.2.16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7318773" y="47667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192.168.2.21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45013" y="169731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192.168.2.2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240340" y="168965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192.168.2.7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752508" y="166991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192.168.2.12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461337" y="166991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192.168.2.17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7333545" y="1689657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192.168.2.22</a:t>
            </a:r>
            <a:endParaRPr lang="pt-BR" sz="14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1392" y="284688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192.168.2.3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236719" y="283922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192.168.2.8</a:t>
            </a:r>
            <a:endParaRPr lang="pt-BR" sz="14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748887" y="2819483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192.168.2.13</a:t>
            </a:r>
            <a:endParaRPr lang="pt-BR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5457716" y="2819483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192.168.2.18</a:t>
            </a:r>
            <a:endParaRPr lang="pt-BR" sz="14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7329924" y="2839228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192.168.2.23</a:t>
            </a:r>
            <a:endParaRPr lang="pt-BR" sz="14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50115" y="401272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192.168.2.4</a:t>
            </a:r>
            <a:endParaRPr lang="pt-BR" sz="14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245442" y="400506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192.168.2.8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757610" y="3985319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192.168.2.14</a:t>
            </a:r>
            <a:endParaRPr lang="pt-BR" sz="14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466439" y="3985319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192.168.2.19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7338647" y="400506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192.168.2.24</a:t>
            </a:r>
            <a:endParaRPr lang="pt-BR" sz="14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650115" y="5159749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192.168.2.5</a:t>
            </a:r>
            <a:endParaRPr lang="pt-BR" sz="14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245442" y="515209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192.168.2.9</a:t>
            </a:r>
            <a:endParaRPr lang="pt-BR" sz="14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3757610" y="5132345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192.168.2.15</a:t>
            </a:r>
            <a:endParaRPr lang="pt-BR" sz="14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5466439" y="5132345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192.168.2.20</a:t>
            </a:r>
            <a:endParaRPr lang="pt-BR" sz="14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7338647" y="515209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192.168.2.25</a:t>
            </a:r>
            <a:endParaRPr lang="pt-BR" sz="1400" dirty="0"/>
          </a:p>
        </p:txBody>
      </p:sp>
      <p:sp>
        <p:nvSpPr>
          <p:cNvPr id="74" name="Setas cruzadas 73"/>
          <p:cNvSpPr/>
          <p:nvPr/>
        </p:nvSpPr>
        <p:spPr>
          <a:xfrm rot="2975863">
            <a:off x="592467" y="5197000"/>
            <a:ext cx="1011554" cy="1144420"/>
          </a:xfrm>
          <a:prstGeom prst="quadArrow">
            <a:avLst>
              <a:gd name="adj1" fmla="val 4002"/>
              <a:gd name="adj2" fmla="val 10902"/>
              <a:gd name="adj3" fmla="val 14467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Setas cruzadas 74"/>
          <p:cNvSpPr/>
          <p:nvPr/>
        </p:nvSpPr>
        <p:spPr>
          <a:xfrm rot="2975863">
            <a:off x="7383824" y="5187809"/>
            <a:ext cx="1011554" cy="1144420"/>
          </a:xfrm>
          <a:prstGeom prst="quadArrow">
            <a:avLst>
              <a:gd name="adj1" fmla="val 4002"/>
              <a:gd name="adj2" fmla="val 10902"/>
              <a:gd name="adj3" fmla="val 14467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6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91220" y="1628800"/>
            <a:ext cx="8529252" cy="4824536"/>
          </a:xfrm>
        </p:spPr>
        <p:txBody>
          <a:bodyPr>
            <a:normAutofit/>
          </a:bodyPr>
          <a:lstStyle/>
          <a:p>
            <a:r>
              <a:rPr lang="pt-BR" dirty="0" smtClean="0"/>
              <a:t>SVN: </a:t>
            </a:r>
            <a:r>
              <a:rPr lang="pt-BR" dirty="0">
                <a:hlinkClick r:id="rId2"/>
              </a:rPr>
              <a:t>https://code.google.com/p/pgc204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smtClean="0"/>
              <a:t>WEKA: </a:t>
            </a:r>
            <a:r>
              <a:rPr lang="pt-BR" dirty="0">
                <a:hlinkClick r:id="rId3"/>
              </a:rPr>
              <a:t>http://www.cs.waikato.ac.nz/ml/weka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ECJ: </a:t>
            </a:r>
            <a:r>
              <a:rPr lang="pt-BR" dirty="0">
                <a:hlinkClick r:id="rId4"/>
              </a:rPr>
              <a:t>http://cs.gmu.edu/~eclab/projects/ecj/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59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56251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PGC204 – ECJ e WEKA</a:t>
            </a:r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2157358" y="2204864"/>
            <a:ext cx="5799018" cy="1428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pt-BR" sz="4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Obrigado!!!</a:t>
            </a:r>
            <a:r>
              <a:rPr kumimoji="0" lang="pt-BR" sz="4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4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pt-BR" sz="48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555776" y="6437152"/>
            <a:ext cx="5740710" cy="4482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400" b="1" i="0" u="none" strike="noStrike" kern="1200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</a:t>
            </a:r>
            <a:r>
              <a: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Federal de </a:t>
            </a:r>
            <a:r>
              <a:rPr kumimoji="0" lang="en-US" sz="1400" b="1" i="0" u="none" strike="noStrike" kern="1200" cap="none" spc="0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Uberlândia</a:t>
            </a:r>
            <a:r>
              <a:rPr kumimoji="0" lang="en-US" sz="1400" b="1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(UFU)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D:\ficha_catalografic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84" y="6480146"/>
            <a:ext cx="278800" cy="2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11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637427" y="5517232"/>
            <a:ext cx="6534973" cy="7200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pt-BR" dirty="0" smtClean="0"/>
              <a:t>Augusto Afonso Borges Branquinho</a:t>
            </a:r>
          </a:p>
        </p:txBody>
      </p:sp>
      <p:sp>
        <p:nvSpPr>
          <p:cNvPr id="19" name="Espaço Reservado para Conteúdo 3"/>
          <p:cNvSpPr txBox="1">
            <a:spLocks/>
          </p:cNvSpPr>
          <p:nvPr/>
        </p:nvSpPr>
        <p:spPr>
          <a:xfrm>
            <a:off x="0" y="3284984"/>
            <a:ext cx="8901734" cy="22322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4000" dirty="0" smtClean="0"/>
              <a:t>Gostaram???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/>
              <a:t>Sigam o canal do </a:t>
            </a:r>
            <a:r>
              <a:rPr lang="pt-BR" sz="2200" dirty="0" err="1" smtClean="0"/>
              <a:t>Youtube</a:t>
            </a:r>
            <a:r>
              <a:rPr lang="pt-BR" sz="2200" dirty="0" smtClean="0"/>
              <a:t> (</a:t>
            </a:r>
            <a:r>
              <a:rPr lang="pt-BR" sz="2200" dirty="0" err="1" smtClean="0"/>
              <a:t>Joinha</a:t>
            </a:r>
            <a:r>
              <a:rPr lang="pt-BR" sz="2200" dirty="0" smtClean="0"/>
              <a:t>       no vídeo): </a:t>
            </a:r>
            <a:r>
              <a:rPr lang="pt-BR" sz="2200" dirty="0" smtClean="0">
                <a:hlinkClick r:id="rId10"/>
              </a:rPr>
              <a:t>http</a:t>
            </a:r>
            <a:r>
              <a:rPr lang="pt-BR" sz="2200" dirty="0">
                <a:hlinkClick r:id="rId10"/>
              </a:rPr>
              <a:t>://</a:t>
            </a:r>
            <a:r>
              <a:rPr lang="pt-BR" sz="2200" dirty="0" smtClean="0">
                <a:hlinkClick r:id="rId10"/>
              </a:rPr>
              <a:t>www.youtube.com/user/augustobranquinho</a:t>
            </a:r>
            <a:endParaRPr lang="pt-BR" sz="2200" dirty="0"/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/>
              <a:t>Curtam a página do </a:t>
            </a:r>
            <a:r>
              <a:rPr lang="pt-BR" sz="2200" dirty="0" err="1" smtClean="0"/>
              <a:t>Facebook</a:t>
            </a:r>
            <a:r>
              <a:rPr lang="pt-BR" sz="2200" dirty="0" smtClean="0"/>
              <a:t>:  </a:t>
            </a:r>
            <a:r>
              <a:rPr lang="pt-BR" sz="2200" dirty="0" smtClean="0">
                <a:hlinkClick r:id="rId11"/>
              </a:rPr>
              <a:t>https</a:t>
            </a:r>
            <a:r>
              <a:rPr lang="pt-BR" sz="2200" dirty="0">
                <a:hlinkClick r:id="rId11"/>
              </a:rPr>
              <a:t>://</a:t>
            </a:r>
            <a:r>
              <a:rPr lang="pt-BR" sz="2200" dirty="0" smtClean="0">
                <a:hlinkClick r:id="rId11"/>
              </a:rPr>
              <a:t>www.facebook.com/pages/WPattern/120542164731714</a:t>
            </a:r>
            <a:endParaRPr kumimoji="0" lang="pt-BR" sz="22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1027" name="Picture 3" descr="C:\Users\branquinho\Documents\My Screen Captures\www-hitchhiker-vfl87ArTO.webp (382319) - Google Chrome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341" y="4008649"/>
            <a:ext cx="284447" cy="28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4992</TotalTime>
  <Words>234</Words>
  <Application>Microsoft Office PowerPoint</Application>
  <PresentationFormat>Apresentação na tela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Urbano</vt:lpstr>
      <vt:lpstr>PGC204 – ECJ e WEKA</vt:lpstr>
      <vt:lpstr>Apresentação do PowerPoint</vt:lpstr>
      <vt:lpstr>Sumário</vt:lpstr>
      <vt:lpstr>1. PGC204 – ECJ e WEKA</vt:lpstr>
      <vt:lpstr>1. PGC204 – ECJ e WEKA</vt:lpstr>
      <vt:lpstr>Apresentação do PowerPoint</vt:lpstr>
      <vt:lpstr>Referências Bibliográficas</vt:lpstr>
      <vt:lpstr>PGC204 – ECJ e WEKA</vt:lpstr>
    </vt:vector>
  </TitlesOfParts>
  <Company>aabb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branquinho</cp:lastModifiedBy>
  <cp:revision>765</cp:revision>
  <dcterms:created xsi:type="dcterms:W3CDTF">2009-11-02T04:09:26Z</dcterms:created>
  <dcterms:modified xsi:type="dcterms:W3CDTF">2013-07-09T11:20:40Z</dcterms:modified>
</cp:coreProperties>
</file>