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ta-I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69" name="Shape 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1" name="Shape 131"/>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ta-IN"/>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76" name="Shape 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82" name="Shape 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88" name="Shape 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00" name="Shape 1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2" name="Shape 1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8" name="Shape 1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www.degordian.com/" TargetMode="External"/><Relationship Id="rId4" Type="http://schemas.openxmlformats.org/officeDocument/2006/relationships/hyperlink" Target="http://www.facebook.com/degordian" TargetMode="External"/><Relationship Id="rId5" Type="http://schemas.openxmlformats.org/officeDocument/2006/relationships/hyperlink" Target="http://www.twitter.com/degordian" TargetMode="External"/><Relationship Id="rId6" Type="http://schemas.openxmlformats.org/officeDocument/2006/relationships/hyperlink" Target="http://bit.ly/degordia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ag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Shape 16"/>
          <p:cNvSpPr txBox="1"/>
          <p:nvPr>
            <p:ph type="ctrTitle"/>
          </p:nvPr>
        </p:nvSpPr>
        <p:spPr>
          <a:xfrm>
            <a:off x="683568" y="411510"/>
            <a:ext cx="5256584" cy="3702050"/>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Font typeface="Verdana"/>
              <a:buNone/>
              <a:defRPr b="1" i="0" sz="3500" u="none" cap="none" strike="noStrike">
                <a:solidFill>
                  <a:schemeClr val="lt2"/>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684213" y="4515966"/>
            <a:ext cx="5255939" cy="360040"/>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Font typeface="Arial"/>
              <a:buNone/>
              <a:defRPr b="0" i="0" sz="1200" u="none" cap="none" strike="noStrike">
                <a:solidFill>
                  <a:schemeClr val="lt2"/>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18" name="Shape 18"/>
          <p:cNvSpPr/>
          <p:nvPr>
            <p:ph idx="2" type="pic"/>
          </p:nvPr>
        </p:nvSpPr>
        <p:spPr>
          <a:xfrm>
            <a:off x="7092280" y="1650579"/>
            <a:ext cx="1440160" cy="1223912"/>
          </a:xfrm>
          <a:prstGeom prst="rect">
            <a:avLst/>
          </a:prstGeom>
          <a:noFill/>
          <a:ln>
            <a:noFill/>
          </a:ln>
        </p:spPr>
        <p:txBody>
          <a:bodyPr anchorCtr="0" anchor="t" bIns="91425" lIns="91425" rIns="91425" wrap="square" tIns="91425"/>
          <a:lstStyle>
            <a:lvl1pPr indent="-292100" lvl="0" marL="342900" marR="0" rtl="0" algn="l">
              <a:lnSpc>
                <a:spcPct val="100000"/>
              </a:lnSpc>
              <a:spcBef>
                <a:spcPts val="160"/>
              </a:spcBef>
              <a:spcAft>
                <a:spcPts val="0"/>
              </a:spcAft>
              <a:buClr>
                <a:schemeClr val="dk1"/>
              </a:buClr>
              <a:buSzPct val="100000"/>
              <a:buFont typeface="Arial"/>
              <a:buChar char="•"/>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ph Red Only">
    <p:bg>
      <p:bgPr>
        <a:solidFill>
          <a:schemeClr val="lt1"/>
        </a:solidFill>
      </p:bgPr>
    </p:bg>
    <p:spTree>
      <p:nvGrpSpPr>
        <p:cNvPr id="46" name="Shape 46"/>
        <p:cNvGrpSpPr/>
        <p:nvPr/>
      </p:nvGrpSpPr>
      <p:grpSpPr>
        <a:xfrm>
          <a:off x="0" y="0"/>
          <a:ext cx="0" cy="0"/>
          <a:chOff x="0" y="0"/>
          <a:chExt cx="0" cy="0"/>
        </a:xfrm>
      </p:grpSpPr>
      <p:sp>
        <p:nvSpPr>
          <p:cNvPr id="47" name="Shape 47"/>
          <p:cNvSpPr/>
          <p:nvPr>
            <p:ph idx="2" type="chart"/>
          </p:nvPr>
        </p:nvSpPr>
        <p:spPr>
          <a:xfrm>
            <a:off x="684213" y="627534"/>
            <a:ext cx="7704211" cy="3888432"/>
          </a:xfrm>
          <a:prstGeom prst="rect">
            <a:avLst/>
          </a:prstGeom>
          <a:noFill/>
          <a:ln>
            <a:noFill/>
          </a:ln>
        </p:spPr>
        <p:txBody>
          <a:bodyPr anchorCtr="0" anchor="t" bIns="91425" lIns="91425" rIns="91425" wrap="square" tIns="91425"/>
          <a:lstStyle>
            <a:lvl1pPr indent="-292100" lvl="0" marL="342900" marR="0" rtl="0" algn="l">
              <a:spcBef>
                <a:spcPts val="160"/>
              </a:spcBef>
              <a:buClr>
                <a:schemeClr val="dk1"/>
              </a:buClr>
              <a:buSzPct val="100000"/>
              <a:buFont typeface="Arial"/>
              <a:buChar char="•"/>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Red">
    <p:bg>
      <p:bgPr>
        <a:blipFill rotWithShape="1">
          <a:blip r:embed="rId2">
            <a:alphaModFix/>
          </a:blip>
          <a:stretch>
            <a:fillRect b="0" l="0" r="0" t="0"/>
          </a:stretch>
        </a:blipFill>
      </p:bgPr>
    </p:bg>
    <p:spTree>
      <p:nvGrpSpPr>
        <p:cNvPr id="48" name="Shape 48"/>
        <p:cNvGrpSpPr/>
        <p:nvPr/>
      </p:nvGrpSpPr>
      <p:grpSpPr>
        <a:xfrm>
          <a:off x="0" y="0"/>
          <a:ext cx="0" cy="0"/>
          <a:chOff x="0" y="0"/>
          <a:chExt cx="0" cy="0"/>
        </a:xfrm>
      </p:grpSpPr>
      <p:sp>
        <p:nvSpPr>
          <p:cNvPr id="49" name="Shape 49"/>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Red Only">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isclaimer">
    <p:bg>
      <p:bgPr>
        <a:blipFill rotWithShape="1">
          <a:blip r:embed="rId2">
            <a:alphaModFix/>
          </a:blip>
          <a:stretch>
            <a:fillRect b="0" l="0" r="0" t="0"/>
          </a:stretch>
        </a:blipFill>
      </p:bgPr>
    </p:bg>
    <p:spTree>
      <p:nvGrpSpPr>
        <p:cNvPr id="51" name="Shape 51"/>
        <p:cNvGrpSpPr/>
        <p:nvPr/>
      </p:nvGrpSpPr>
      <p:grpSpPr>
        <a:xfrm>
          <a:off x="0" y="0"/>
          <a:ext cx="0" cy="0"/>
          <a:chOff x="0" y="0"/>
          <a:chExt cx="0" cy="0"/>
        </a:xfrm>
      </p:grpSpPr>
      <p:sp>
        <p:nvSpPr>
          <p:cNvPr id="52" name="Shape 52"/>
          <p:cNvSpPr txBox="1"/>
          <p:nvPr/>
        </p:nvSpPr>
        <p:spPr>
          <a:xfrm>
            <a:off x="683568" y="555526"/>
            <a:ext cx="3960440" cy="4176464"/>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524D4D"/>
              </a:buClr>
              <a:buSzPct val="25000"/>
              <a:buFont typeface="Verdana"/>
              <a:buNone/>
            </a:pPr>
            <a:r>
              <a:rPr b="1" baseline="30000" i="0" lang="ta-IN" sz="2000" u="none" cap="none" strike="noStrike">
                <a:solidFill>
                  <a:srgbClr val="524D4D"/>
                </a:solidFill>
                <a:latin typeface="Verdana"/>
                <a:ea typeface="Verdana"/>
                <a:cs typeface="Verdana"/>
                <a:sym typeface="Verdana"/>
              </a:rPr>
              <a:t>Disclaimer</a:t>
            </a:r>
          </a:p>
          <a:p>
            <a:pPr indent="0" lvl="0" marL="0" marR="0" rtl="0" algn="l">
              <a:spcBef>
                <a:spcPts val="0"/>
              </a:spcBef>
              <a:spcAft>
                <a:spcPts val="0"/>
              </a:spcAft>
              <a:buClr>
                <a:srgbClr val="736E6E"/>
              </a:buClr>
              <a:buSzPct val="25000"/>
              <a:buFont typeface="Verdana"/>
              <a:buNone/>
            </a:pPr>
            <a:r>
              <a:rPr b="0" i="0" lang="ta-IN" sz="700" u="none" cap="none" strike="noStrike">
                <a:solidFill>
                  <a:srgbClr val="736E6E"/>
                </a:solidFill>
                <a:latin typeface="Verdana"/>
                <a:ea typeface="Verdana"/>
                <a:cs typeface="Verdana"/>
                <a:sym typeface="Verdana"/>
              </a:rPr>
              <a:t>By reading this document, all included parties agree to consider all information submitted by the company Degordian Ltd. confidential information ie. trade secret. The parties involved agree that they will jointly negotiate and agree on the business cooperation. The parties agree that they will exchange certain information during the negotiations and, possibly, after them, which constitute a trade secret of one of the parties and are considered confidential information. A confidential information in this document is understood as any information or data related to technology, „knowhow“, trade secrets, trade, financial data, proprietary and/or other confidential information, including (without limits) discoveries, ideas, concepts, techniques, schemes, specifications, drawings, diagrams, models, samples, computer programmes, marketing and trade plans and strategies, names and other information about clients, as well as other financial, technical and trade information and intellectual property rights, whether they are contained in a material or electronic form. All confidential information are and shall remain the property of its provider. By disclosing confidential information, its provider does not give the recipient any express or implied rights to use of any patent, copyright, trademark or other intellectual property rights or trade secrets. Nothing herein shall be construed as an acquisition of ownership or any rights to confidential information. Terms of confidentiality from this document do not abolish or in any way limit the right of provider as the owner to continue independently developing the placement of information .</a:t>
            </a:r>
          </a:p>
          <a:p>
            <a:pPr indent="0" lvl="0" marL="0" marR="0" rtl="0" algn="l">
              <a:spcBef>
                <a:spcPts val="0"/>
              </a:spcBef>
              <a:buClr>
                <a:srgbClr val="736E6E"/>
              </a:buClr>
              <a:buSzPct val="25000"/>
              <a:buFont typeface="Verdana"/>
              <a:buNone/>
            </a:pPr>
            <a:br>
              <a:rPr b="0" i="0" lang="ta-IN" sz="700" u="none" cap="none" strike="noStrike">
                <a:solidFill>
                  <a:srgbClr val="736E6E"/>
                </a:solidFill>
                <a:latin typeface="Verdana"/>
                <a:ea typeface="Verdana"/>
                <a:cs typeface="Verdana"/>
                <a:sym typeface="Verdana"/>
              </a:rPr>
            </a:br>
            <a:r>
              <a:rPr b="0" i="0" lang="ta-IN" sz="700" u="none" cap="none" strike="noStrike">
                <a:solidFill>
                  <a:srgbClr val="736E6E"/>
                </a:solidFill>
                <a:latin typeface="Verdana"/>
                <a:ea typeface="Verdana"/>
                <a:cs typeface="Verdana"/>
                <a:sym typeface="Verdana"/>
              </a:rPr>
              <a:t>Degordian retains the right to use the client's publicly available data as a reference and proof of projects carried out for the purpose of external representation of Degordian. In so doing, we commit ourselves to preserve all the data categorized as a trade secret (which is, therefore, publicly inaccessible), unless a specific authorization is given by the client.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st slide 1">
    <p:bg>
      <p:bgPr>
        <a:blipFill rotWithShape="1">
          <a:blip r:embed="rId2">
            <a:alphaModFix/>
          </a:blip>
          <a:stretch>
            <a:fillRect b="0" l="0" r="0" t="0"/>
          </a:stretch>
        </a:blipFill>
      </p:bgPr>
    </p:bg>
    <p:spTree>
      <p:nvGrpSpPr>
        <p:cNvPr id="53" name="Shape 53"/>
        <p:cNvGrpSpPr/>
        <p:nvPr/>
      </p:nvGrpSpPr>
      <p:grpSpPr>
        <a:xfrm>
          <a:off x="0" y="0"/>
          <a:ext cx="0" cy="0"/>
          <a:chOff x="0" y="0"/>
          <a:chExt cx="0" cy="0"/>
        </a:xfrm>
      </p:grpSpPr>
      <p:sp>
        <p:nvSpPr>
          <p:cNvPr id="54" name="Shape 54"/>
          <p:cNvSpPr txBox="1"/>
          <p:nvPr/>
        </p:nvSpPr>
        <p:spPr>
          <a:xfrm>
            <a:off x="0" y="4587974"/>
            <a:ext cx="9144000" cy="357066"/>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2"/>
              </a:buClr>
              <a:buSzPct val="25000"/>
              <a:buFont typeface="Verdana"/>
              <a:buNone/>
            </a:pPr>
            <a:r>
              <a:rPr b="0" i="0" lang="ta-IN" sz="700" u="none" cap="none" strike="noStrike">
                <a:solidFill>
                  <a:schemeClr val="lt2"/>
                </a:solidFill>
                <a:latin typeface="Verdana"/>
                <a:ea typeface="Verdana"/>
                <a:cs typeface="Verdana"/>
                <a:sym typeface="Verdana"/>
              </a:rPr>
              <a:t>www.degordian.com | www.facebook.com/degordian | www.twitter.com/degordian | linkedin: http://bit.ly/degordian</a:t>
            </a:r>
          </a:p>
        </p:txBody>
      </p:sp>
      <p:sp>
        <p:nvSpPr>
          <p:cNvPr id="55" name="Shape 55"/>
          <p:cNvSpPr txBox="1"/>
          <p:nvPr>
            <p:ph type="title"/>
          </p:nvPr>
        </p:nvSpPr>
        <p:spPr>
          <a:xfrm>
            <a:off x="0" y="2240992"/>
            <a:ext cx="9144000" cy="720080"/>
          </a:xfrm>
          <a:prstGeom prst="rect">
            <a:avLst/>
          </a:prstGeom>
          <a:noFill/>
          <a:ln>
            <a:noFill/>
          </a:ln>
        </p:spPr>
        <p:txBody>
          <a:bodyPr anchorCtr="0" anchor="t" bIns="91425" lIns="91425" rIns="91425" wrap="square" tIns="91425"/>
          <a:lstStyle>
            <a:lvl1pPr indent="0" lvl="0" marL="0" marR="0" rtl="0" algn="ctr">
              <a:spcBef>
                <a:spcPts val="0"/>
              </a:spcBef>
              <a:buClr>
                <a:schemeClr val="lt2"/>
              </a:buClr>
              <a:buFont typeface="Verdana"/>
              <a:buNone/>
              <a:defRPr b="1" i="0" sz="2800" u="none" cap="none" strike="noStrike">
                <a:solidFill>
                  <a:schemeClr val="lt2"/>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0" y="3219822"/>
            <a:ext cx="9144000" cy="432048"/>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1400" u="none" cap="none" strike="noStrike">
                <a:solidFill>
                  <a:schemeClr val="lt2"/>
                </a:solidFill>
                <a:latin typeface="Verdana"/>
                <a:ea typeface="Verdana"/>
                <a:cs typeface="Verdana"/>
                <a:sym typeface="Verdana"/>
              </a:defRPr>
            </a:lvl1pPr>
            <a:lvl2pPr indent="0" lvl="1" marL="457200" marR="0" rtl="0" algn="ctr">
              <a:spcBef>
                <a:spcPts val="400"/>
              </a:spcBef>
              <a:buClr>
                <a:srgbClr val="EE4035"/>
              </a:buClr>
              <a:buFont typeface="Arial"/>
              <a:buNone/>
              <a:defRPr b="0" i="0" sz="2000" u="none" cap="none" strike="noStrike">
                <a:solidFill>
                  <a:schemeClr val="lt1"/>
                </a:solidFill>
                <a:latin typeface="Proxima Nova"/>
                <a:ea typeface="Proxima Nova"/>
                <a:cs typeface="Proxima Nova"/>
                <a:sym typeface="Proxima Nova"/>
              </a:defRPr>
            </a:lvl2pPr>
            <a:lvl3pPr indent="-114300" lvl="2" marL="1085850" marR="0" rtl="0" algn="l">
              <a:lnSpc>
                <a:spcPct val="150000"/>
              </a:lnSpc>
              <a:spcBef>
                <a:spcPts val="180"/>
              </a:spcBef>
              <a:buClr>
                <a:srgbClr val="EE4035"/>
              </a:buClr>
              <a:buSzPct val="100000"/>
              <a:buFont typeface="Arial"/>
              <a:buChar char="•"/>
              <a:defRPr b="0" i="0" sz="900" u="none" cap="none" strike="noStrike">
                <a:solidFill>
                  <a:srgbClr val="736E6E"/>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cxnSp>
        <p:nvCxnSpPr>
          <p:cNvPr id="57" name="Shape 57"/>
          <p:cNvCxnSpPr/>
          <p:nvPr/>
        </p:nvCxnSpPr>
        <p:spPr>
          <a:xfrm>
            <a:off x="4103948" y="2961072"/>
            <a:ext cx="936104" cy="0"/>
          </a:xfrm>
          <a:prstGeom prst="straightConnector1">
            <a:avLst/>
          </a:prstGeom>
          <a:noFill/>
          <a:ln cap="flat" cmpd="sng" w="9525">
            <a:solidFill>
              <a:schemeClr val="lt2"/>
            </a:solidFill>
            <a:prstDash val="solid"/>
            <a:round/>
            <a:headEnd len="med" w="med" type="none"/>
            <a:tailEnd len="med" w="med" type="none"/>
          </a:ln>
        </p:spPr>
      </p:cxnSp>
      <p:sp>
        <p:nvSpPr>
          <p:cNvPr id="58" name="Shape 58"/>
          <p:cNvSpPr txBox="1"/>
          <p:nvPr>
            <p:ph idx="2" type="body"/>
          </p:nvPr>
        </p:nvSpPr>
        <p:spPr>
          <a:xfrm>
            <a:off x="0" y="3435846"/>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600" u="none" cap="none" strike="noStrike">
                <a:solidFill>
                  <a:schemeClr val="lt2"/>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59" name="Shape 59"/>
          <p:cNvSpPr txBox="1"/>
          <p:nvPr>
            <p:ph idx="3" type="body"/>
          </p:nvPr>
        </p:nvSpPr>
        <p:spPr>
          <a:xfrm>
            <a:off x="0" y="4417226"/>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800" u="none" cap="none" strike="noStrike">
                <a:solidFill>
                  <a:schemeClr val="lt2"/>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st slide 2">
    <p:bg>
      <p:bgPr>
        <a:blipFill rotWithShape="1">
          <a:blip r:embed="rId2">
            <a:alphaModFix/>
          </a:blip>
          <a:stretch>
            <a:fillRect b="0" l="0" r="0" t="0"/>
          </a:stretch>
        </a:blipFill>
      </p:bgPr>
    </p:bg>
    <p:spTree>
      <p:nvGrpSpPr>
        <p:cNvPr id="60" name="Shape 60"/>
        <p:cNvGrpSpPr/>
        <p:nvPr/>
      </p:nvGrpSpPr>
      <p:grpSpPr>
        <a:xfrm>
          <a:off x="0" y="0"/>
          <a:ext cx="0" cy="0"/>
          <a:chOff x="0" y="0"/>
          <a:chExt cx="0" cy="0"/>
        </a:xfrm>
      </p:grpSpPr>
      <p:sp>
        <p:nvSpPr>
          <p:cNvPr id="61" name="Shape 61"/>
          <p:cNvSpPr txBox="1"/>
          <p:nvPr/>
        </p:nvSpPr>
        <p:spPr>
          <a:xfrm>
            <a:off x="0" y="4827867"/>
            <a:ext cx="9144000" cy="357066"/>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868080"/>
              </a:buClr>
              <a:buSzPct val="25000"/>
              <a:buFont typeface="Verdana"/>
              <a:buNone/>
            </a:pPr>
            <a:r>
              <a:rPr b="0" i="0" lang="ta-IN" sz="700" u="sng" cap="none" strike="noStrike">
                <a:solidFill>
                  <a:schemeClr val="hlink"/>
                </a:solidFill>
                <a:latin typeface="Verdana"/>
                <a:ea typeface="Verdana"/>
                <a:cs typeface="Verdana"/>
                <a:sym typeface="Verdana"/>
                <a:hlinkClick r:id="rId3"/>
              </a:rPr>
              <a:t>www.degordian.com</a:t>
            </a:r>
            <a:r>
              <a:rPr b="0" i="0" lang="ta-IN" sz="700" u="none" cap="none" strike="noStrike">
                <a:solidFill>
                  <a:srgbClr val="868080"/>
                </a:solidFill>
                <a:latin typeface="Verdana"/>
                <a:ea typeface="Verdana"/>
                <a:cs typeface="Verdana"/>
                <a:sym typeface="Verdana"/>
              </a:rPr>
              <a:t> | </a:t>
            </a:r>
            <a:r>
              <a:rPr b="0" i="0" lang="ta-IN" sz="700" u="sng" cap="none" strike="noStrike">
                <a:solidFill>
                  <a:schemeClr val="hlink"/>
                </a:solidFill>
                <a:latin typeface="Verdana"/>
                <a:ea typeface="Verdana"/>
                <a:cs typeface="Verdana"/>
                <a:sym typeface="Verdana"/>
                <a:hlinkClick r:id="rId4"/>
              </a:rPr>
              <a:t>www.facebook.com/degordian</a:t>
            </a:r>
            <a:r>
              <a:rPr b="0" i="0" lang="ta-IN" sz="700" u="none" cap="none" strike="noStrike">
                <a:solidFill>
                  <a:srgbClr val="868080"/>
                </a:solidFill>
                <a:latin typeface="Verdana"/>
                <a:ea typeface="Verdana"/>
                <a:cs typeface="Verdana"/>
                <a:sym typeface="Verdana"/>
              </a:rPr>
              <a:t> | </a:t>
            </a:r>
            <a:r>
              <a:rPr b="0" i="0" lang="ta-IN" sz="700" u="sng" cap="none" strike="noStrike">
                <a:solidFill>
                  <a:schemeClr val="hlink"/>
                </a:solidFill>
                <a:latin typeface="Verdana"/>
                <a:ea typeface="Verdana"/>
                <a:cs typeface="Verdana"/>
                <a:sym typeface="Verdana"/>
                <a:hlinkClick r:id="rId5"/>
              </a:rPr>
              <a:t>www.twitter.com/degordian</a:t>
            </a:r>
            <a:r>
              <a:rPr b="0" i="0" lang="ta-IN" sz="700" u="none" cap="none" strike="noStrike">
                <a:solidFill>
                  <a:srgbClr val="868080"/>
                </a:solidFill>
                <a:latin typeface="Verdana"/>
                <a:ea typeface="Verdana"/>
                <a:cs typeface="Verdana"/>
                <a:sym typeface="Verdana"/>
              </a:rPr>
              <a:t> | </a:t>
            </a:r>
            <a:r>
              <a:rPr b="0" i="0" lang="ta-IN" sz="700" u="sng" cap="none" strike="noStrike">
                <a:solidFill>
                  <a:schemeClr val="hlink"/>
                </a:solidFill>
                <a:latin typeface="Verdana"/>
                <a:ea typeface="Verdana"/>
                <a:cs typeface="Verdana"/>
                <a:sym typeface="Verdana"/>
                <a:hlinkClick r:id="rId6"/>
              </a:rPr>
              <a:t>linkedin: http://bit.ly/degordian</a:t>
            </a:r>
          </a:p>
        </p:txBody>
      </p:sp>
      <p:sp>
        <p:nvSpPr>
          <p:cNvPr id="62" name="Shape 62"/>
          <p:cNvSpPr txBox="1"/>
          <p:nvPr>
            <p:ph type="title"/>
          </p:nvPr>
        </p:nvSpPr>
        <p:spPr>
          <a:xfrm>
            <a:off x="0" y="2294806"/>
            <a:ext cx="9144000" cy="720080"/>
          </a:xfrm>
          <a:prstGeom prst="rect">
            <a:avLst/>
          </a:prstGeom>
          <a:noFill/>
          <a:ln>
            <a:noFill/>
          </a:ln>
        </p:spPr>
        <p:txBody>
          <a:bodyPr anchorCtr="0" anchor="t" bIns="91425" lIns="91425" rIns="91425" wrap="square" tIns="91425"/>
          <a:lstStyle>
            <a:lvl1pPr indent="0" lvl="0" marL="0" marR="0" rtl="0" algn="ctr">
              <a:spcBef>
                <a:spcPts val="0"/>
              </a:spcBef>
              <a:buClr>
                <a:schemeClr val="lt1"/>
              </a:buClr>
              <a:buFont typeface="Verdana"/>
              <a:buNone/>
              <a:defRPr b="1" i="0" sz="2000" u="none" cap="none" strike="noStrike">
                <a:solidFill>
                  <a:schemeClr val="lt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0" y="3714030"/>
            <a:ext cx="9144000" cy="432048"/>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1" i="0" sz="1200" u="none" cap="none" strike="noStrike">
                <a:solidFill>
                  <a:srgbClr val="736E6E"/>
                </a:solidFill>
                <a:latin typeface="Verdana"/>
                <a:ea typeface="Verdana"/>
                <a:cs typeface="Verdana"/>
                <a:sym typeface="Verdana"/>
              </a:defRPr>
            </a:lvl1pPr>
            <a:lvl2pPr indent="0" lvl="1" marL="457200" marR="0" rtl="0" algn="ctr">
              <a:spcBef>
                <a:spcPts val="400"/>
              </a:spcBef>
              <a:buClr>
                <a:srgbClr val="EE4035"/>
              </a:buClr>
              <a:buFont typeface="Arial"/>
              <a:buNone/>
              <a:defRPr b="0" i="0" sz="2000" u="none" cap="none" strike="noStrike">
                <a:solidFill>
                  <a:schemeClr val="lt1"/>
                </a:solidFill>
                <a:latin typeface="Proxima Nova"/>
                <a:ea typeface="Proxima Nova"/>
                <a:cs typeface="Proxima Nova"/>
                <a:sym typeface="Proxima Nova"/>
              </a:defRPr>
            </a:lvl2pPr>
            <a:lvl3pPr indent="-114300" lvl="2" marL="1085850" marR="0" rtl="0" algn="l">
              <a:lnSpc>
                <a:spcPct val="150000"/>
              </a:lnSpc>
              <a:spcBef>
                <a:spcPts val="180"/>
              </a:spcBef>
              <a:buClr>
                <a:srgbClr val="EE4035"/>
              </a:buClr>
              <a:buSzPct val="100000"/>
              <a:buFont typeface="Arial"/>
              <a:buChar char="•"/>
              <a:defRPr b="0" i="0" sz="900" u="none" cap="none" strike="noStrike">
                <a:solidFill>
                  <a:srgbClr val="736E6E"/>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64" name="Shape 64"/>
          <p:cNvSpPr txBox="1"/>
          <p:nvPr>
            <p:ph idx="2" type="body"/>
          </p:nvPr>
        </p:nvSpPr>
        <p:spPr>
          <a:xfrm>
            <a:off x="0" y="3933496"/>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600" u="none" cap="none" strike="noStrike">
                <a:solidFill>
                  <a:srgbClr val="A29C9C"/>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65" name="Shape 65"/>
          <p:cNvSpPr txBox="1"/>
          <p:nvPr>
            <p:ph idx="3" type="body"/>
          </p:nvPr>
        </p:nvSpPr>
        <p:spPr>
          <a:xfrm>
            <a:off x="0" y="4211747"/>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700" u="none" cap="none" strike="noStrike">
                <a:solidFill>
                  <a:srgbClr val="868080"/>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cxnSp>
        <p:nvCxnSpPr>
          <p:cNvPr id="66" name="Shape 66"/>
          <p:cNvCxnSpPr/>
          <p:nvPr/>
        </p:nvCxnSpPr>
        <p:spPr>
          <a:xfrm>
            <a:off x="4103948" y="1995686"/>
            <a:ext cx="936104"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p:bg>
      <p:bgPr>
        <a:blipFill rotWithShape="1">
          <a:blip r:embed="rId2">
            <a:alphaModFix/>
          </a:blip>
          <a:stretch>
            <a:fillRect b="0" l="0" r="0" t="0"/>
          </a:stretch>
        </a:blipFill>
      </p:bgPr>
    </p:bg>
    <p:spTree>
      <p:nvGrpSpPr>
        <p:cNvPr id="19" name="Shape 19"/>
        <p:cNvGrpSpPr/>
        <p:nvPr/>
      </p:nvGrpSpPr>
      <p:grpSpPr>
        <a:xfrm>
          <a:off x="0" y="0"/>
          <a:ext cx="0" cy="0"/>
          <a:chOff x="0" y="0"/>
          <a:chExt cx="0" cy="0"/>
        </a:xfrm>
      </p:grpSpPr>
      <p:sp>
        <p:nvSpPr>
          <p:cNvPr id="20" name="Shape 20"/>
          <p:cNvSpPr txBox="1"/>
          <p:nvPr>
            <p:ph type="title"/>
          </p:nvPr>
        </p:nvSpPr>
        <p:spPr>
          <a:xfrm>
            <a:off x="684213" y="411510"/>
            <a:ext cx="5544616" cy="720080"/>
          </a:xfrm>
          <a:prstGeom prst="rect">
            <a:avLst/>
          </a:prstGeom>
          <a:noFill/>
          <a:ln>
            <a:noFill/>
          </a:ln>
        </p:spPr>
        <p:txBody>
          <a:bodyPr anchorCtr="0" anchor="ctr" bIns="91425" lIns="91425" rIns="91425" wrap="square" tIns="91425"/>
          <a:lstStyle>
            <a:lvl1pPr indent="0" lvl="0" marL="0" marR="0" rtl="0" algn="l">
              <a:spcBef>
                <a:spcPts val="0"/>
              </a:spcBef>
              <a:buClr>
                <a:srgbClr val="EE4035"/>
              </a:buClr>
              <a:buFont typeface="Verdana"/>
              <a:buNone/>
              <a:defRPr b="1" i="0" sz="2800" u="none" cap="none" strike="noStrike">
                <a:solidFill>
                  <a:srgbClr val="EE4035"/>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684213" y="1275605"/>
            <a:ext cx="6552083" cy="3528393"/>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hapter">
    <p:bg>
      <p:bgPr>
        <a:blipFill rotWithShape="1">
          <a:blip r:embed="rId2">
            <a:alphaModFix/>
          </a:blip>
          <a:stretch>
            <a:fillRect b="0" l="0" r="0" t="0"/>
          </a:stretch>
        </a:blipFill>
      </p:bgPr>
    </p:bg>
    <p:spTree>
      <p:nvGrpSpPr>
        <p:cNvPr id="22" name="Shape 22"/>
        <p:cNvGrpSpPr/>
        <p:nvPr/>
      </p:nvGrpSpPr>
      <p:grpSpPr>
        <a:xfrm>
          <a:off x="0" y="0"/>
          <a:ext cx="0" cy="0"/>
          <a:chOff x="0" y="0"/>
          <a:chExt cx="0" cy="0"/>
        </a:xfrm>
      </p:grpSpPr>
      <p:sp>
        <p:nvSpPr>
          <p:cNvPr id="23" name="Shape 23"/>
          <p:cNvSpPr txBox="1"/>
          <p:nvPr>
            <p:ph type="title"/>
          </p:nvPr>
        </p:nvSpPr>
        <p:spPr>
          <a:xfrm>
            <a:off x="395536" y="3507854"/>
            <a:ext cx="1224136" cy="1296143"/>
          </a:xfrm>
          <a:prstGeom prst="rect">
            <a:avLst/>
          </a:prstGeom>
          <a:noFill/>
          <a:ln>
            <a:noFill/>
          </a:ln>
        </p:spPr>
        <p:txBody>
          <a:bodyPr anchorCtr="0" anchor="ctr" bIns="91425" lIns="91425" rIns="91425" wrap="square" tIns="91425"/>
          <a:lstStyle>
            <a:lvl1pPr indent="0" lvl="0" marL="0" marR="0" rtl="0" algn="r">
              <a:spcBef>
                <a:spcPts val="0"/>
              </a:spcBef>
              <a:buClr>
                <a:srgbClr val="EE4035"/>
              </a:buClr>
              <a:buFont typeface="Verdana"/>
              <a:buNone/>
              <a:defRPr b="1" i="0" sz="4000" u="none" cap="none" strike="noStrike">
                <a:solidFill>
                  <a:srgbClr val="EE4035"/>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24" name="Shape 24"/>
          <p:cNvCxnSpPr/>
          <p:nvPr/>
        </p:nvCxnSpPr>
        <p:spPr>
          <a:xfrm>
            <a:off x="1907704" y="3507854"/>
            <a:ext cx="0" cy="1296144"/>
          </a:xfrm>
          <a:prstGeom prst="straightConnector1">
            <a:avLst/>
          </a:prstGeom>
          <a:noFill/>
          <a:ln cap="flat" cmpd="sng" w="9525">
            <a:solidFill>
              <a:srgbClr val="EF4035"/>
            </a:solidFill>
            <a:prstDash val="solid"/>
            <a:round/>
            <a:headEnd len="med" w="med" type="none"/>
            <a:tailEnd len="med" w="med" type="none"/>
          </a:ln>
        </p:spPr>
      </p:cxnSp>
      <p:sp>
        <p:nvSpPr>
          <p:cNvPr id="25" name="Shape 25"/>
          <p:cNvSpPr txBox="1"/>
          <p:nvPr>
            <p:ph idx="1" type="body"/>
          </p:nvPr>
        </p:nvSpPr>
        <p:spPr>
          <a:xfrm>
            <a:off x="2195736" y="3507854"/>
            <a:ext cx="5688631" cy="1296142"/>
          </a:xfrm>
          <a:prstGeom prst="rect">
            <a:avLst/>
          </a:prstGeom>
          <a:noFill/>
          <a:ln>
            <a:noFill/>
          </a:ln>
        </p:spPr>
        <p:txBody>
          <a:bodyPr anchorCtr="0" anchor="ctr" bIns="91425" lIns="91425" rIns="91425" wrap="square" tIns="91425"/>
          <a:lstStyle>
            <a:lvl1pPr indent="0" lvl="0" marL="0" marR="0" rtl="0" algn="l">
              <a:spcBef>
                <a:spcPts val="0"/>
              </a:spcBef>
              <a:buClr>
                <a:srgbClr val="736E6E"/>
              </a:buClr>
              <a:buFont typeface="Arial"/>
              <a:buNone/>
              <a:defRPr b="1" i="0" sz="2800" u="none" cap="none" strike="noStrike">
                <a:solidFill>
                  <a:srgbClr val="736E6E"/>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 Image">
    <p:bg>
      <p:bgPr>
        <a:blipFill rotWithShape="1">
          <a:blip r:embed="rId2">
            <a:alphaModFix/>
          </a:blip>
          <a:stretch>
            <a:fillRect b="0" l="0" r="0" t="0"/>
          </a:stretch>
        </a:blipFill>
      </p:bgPr>
    </p:bg>
    <p:spTree>
      <p:nvGrpSpPr>
        <p:cNvPr id="26" name="Shape 26"/>
        <p:cNvGrpSpPr/>
        <p:nvPr/>
      </p:nvGrpSpPr>
      <p:grpSpPr>
        <a:xfrm>
          <a:off x="0" y="0"/>
          <a:ext cx="0" cy="0"/>
          <a:chOff x="0" y="0"/>
          <a:chExt cx="0" cy="0"/>
        </a:xfrm>
      </p:grpSpPr>
      <p:sp>
        <p:nvSpPr>
          <p:cNvPr id="27" name="Shape 27"/>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28" name="Shape 28"/>
          <p:cNvSpPr txBox="1"/>
          <p:nvPr>
            <p:ph idx="2" type="body"/>
          </p:nvPr>
        </p:nvSpPr>
        <p:spPr>
          <a:xfrm>
            <a:off x="684213" y="915566"/>
            <a:ext cx="3671763" cy="3816424"/>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29" name="Shape 29"/>
          <p:cNvSpPr/>
          <p:nvPr>
            <p:ph idx="3" type="pic"/>
          </p:nvPr>
        </p:nvSpPr>
        <p:spPr>
          <a:xfrm>
            <a:off x="4644009" y="0"/>
            <a:ext cx="3960440" cy="5143500"/>
          </a:xfrm>
          <a:prstGeom prst="rect">
            <a:avLst/>
          </a:prstGeom>
          <a:noFill/>
          <a:ln>
            <a:noFill/>
          </a:ln>
        </p:spPr>
        <p:txBody>
          <a:bodyPr anchorCtr="0" anchor="t" bIns="91425" lIns="91425" rIns="91425" wrap="square" tIns="91425"/>
          <a:lstStyle>
            <a:lvl1pPr indent="0" lvl="0" marL="0" marR="0" rtl="0" algn="l">
              <a:spcBef>
                <a:spcPts val="160"/>
              </a:spcBef>
              <a:buClr>
                <a:schemeClr val="dk1"/>
              </a:buClr>
              <a:buFont typeface="Arial"/>
              <a:buNone/>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 Image 2">
    <p:bg>
      <p:bgPr>
        <a:blipFill rotWithShape="1">
          <a:blip r:embed="rId2">
            <a:alphaModFix/>
          </a:blip>
          <a:stretch>
            <a:fillRect b="0" l="0" r="0" t="0"/>
          </a:stretch>
        </a:blipFill>
      </p:bgPr>
    </p:bg>
    <p:spTree>
      <p:nvGrpSpPr>
        <p:cNvPr id="30" name="Shape 30"/>
        <p:cNvGrpSpPr/>
        <p:nvPr/>
      </p:nvGrpSpPr>
      <p:grpSpPr>
        <a:xfrm>
          <a:off x="0" y="0"/>
          <a:ext cx="0" cy="0"/>
          <a:chOff x="0" y="0"/>
          <a:chExt cx="0" cy="0"/>
        </a:xfrm>
      </p:grpSpPr>
      <p:sp>
        <p:nvSpPr>
          <p:cNvPr id="31" name="Shape 31"/>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32" name="Shape 32"/>
          <p:cNvSpPr txBox="1"/>
          <p:nvPr>
            <p:ph idx="2" type="body"/>
          </p:nvPr>
        </p:nvSpPr>
        <p:spPr>
          <a:xfrm>
            <a:off x="684213" y="915566"/>
            <a:ext cx="3671763" cy="3816424"/>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33" name="Shape 33"/>
          <p:cNvSpPr/>
          <p:nvPr>
            <p:ph idx="3" type="pic"/>
          </p:nvPr>
        </p:nvSpPr>
        <p:spPr>
          <a:xfrm>
            <a:off x="4644009" y="915566"/>
            <a:ext cx="3812604" cy="3816424"/>
          </a:xfrm>
          <a:prstGeom prst="rect">
            <a:avLst/>
          </a:prstGeom>
          <a:noFill/>
          <a:ln>
            <a:noFill/>
          </a:ln>
        </p:spPr>
        <p:txBody>
          <a:bodyPr anchorCtr="0" anchor="t" bIns="91425" lIns="91425" rIns="91425" wrap="square" tIns="91425"/>
          <a:lstStyle>
            <a:lvl1pPr indent="0" lvl="0" marL="0" marR="0" rtl="0" algn="l">
              <a:spcBef>
                <a:spcPts val="160"/>
              </a:spcBef>
              <a:buClr>
                <a:schemeClr val="dk1"/>
              </a:buClr>
              <a:buFont typeface="Arial"/>
              <a:buNone/>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bg>
      <p:bgPr>
        <a:blipFill rotWithShape="1">
          <a:blip r:embed="rId2">
            <a:alphaModFix/>
          </a:blip>
          <a:stretch>
            <a:fillRect b="0" l="0" r="0" t="0"/>
          </a:stretch>
        </a:blipFill>
      </p:bgPr>
    </p:bg>
    <p:spTree>
      <p:nvGrpSpPr>
        <p:cNvPr id="34" name="Shape 34"/>
        <p:cNvGrpSpPr/>
        <p:nvPr/>
      </p:nvGrpSpPr>
      <p:grpSpPr>
        <a:xfrm>
          <a:off x="0" y="0"/>
          <a:ext cx="0" cy="0"/>
          <a:chOff x="0" y="0"/>
          <a:chExt cx="0" cy="0"/>
        </a:xfrm>
      </p:grpSpPr>
      <p:sp>
        <p:nvSpPr>
          <p:cNvPr id="35" name="Shape 35"/>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36" name="Shape 36"/>
          <p:cNvSpPr txBox="1"/>
          <p:nvPr>
            <p:ph idx="2" type="body"/>
          </p:nvPr>
        </p:nvSpPr>
        <p:spPr>
          <a:xfrm>
            <a:off x="684213" y="915566"/>
            <a:ext cx="6552083" cy="3528393"/>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One word or sentence">
    <p:bg>
      <p:bgPr>
        <a:blipFill rotWithShape="1">
          <a:blip r:embed="rId2">
            <a:alphaModFix/>
          </a:blip>
          <a:stretch>
            <a:fillRect b="0" l="0" r="0" t="0"/>
          </a:stretch>
        </a:blipFill>
      </p:bgPr>
    </p:bg>
    <p:spTree>
      <p:nvGrpSpPr>
        <p:cNvPr id="37" name="Shape 37"/>
        <p:cNvGrpSpPr/>
        <p:nvPr/>
      </p:nvGrpSpPr>
      <p:grpSpPr>
        <a:xfrm>
          <a:off x="0" y="0"/>
          <a:ext cx="0" cy="0"/>
          <a:chOff x="0" y="0"/>
          <a:chExt cx="0" cy="0"/>
        </a:xfrm>
      </p:grpSpPr>
      <p:sp>
        <p:nvSpPr>
          <p:cNvPr id="38" name="Shape 38"/>
          <p:cNvSpPr txBox="1"/>
          <p:nvPr>
            <p:ph type="title"/>
          </p:nvPr>
        </p:nvSpPr>
        <p:spPr>
          <a:xfrm>
            <a:off x="684213" y="2139702"/>
            <a:ext cx="7848227" cy="1368152"/>
          </a:xfrm>
          <a:prstGeom prst="rect">
            <a:avLst/>
          </a:prstGeom>
          <a:noFill/>
          <a:ln>
            <a:noFill/>
          </a:ln>
        </p:spPr>
        <p:txBody>
          <a:bodyPr anchorCtr="0" anchor="t" bIns="91425" lIns="91425" rIns="91425" wrap="square" tIns="91425"/>
          <a:lstStyle>
            <a:lvl1pPr indent="0" lvl="0" marL="0" marR="0" rtl="0" algn="ctr">
              <a:spcBef>
                <a:spcPts val="0"/>
              </a:spcBef>
              <a:buClr>
                <a:srgbClr val="736E6E"/>
              </a:buClr>
              <a:buFont typeface="Verdana"/>
              <a:buNone/>
              <a:defRPr b="1" i="0" sz="3200" u="none" cap="none" strike="noStrike">
                <a:solidFill>
                  <a:srgbClr val="736E6E"/>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898585"/>
              </a:buClr>
              <a:buFont typeface="Arial"/>
              <a:buNone/>
              <a:defRPr b="0" i="0" sz="1300" u="none" cap="none" strike="noStrike">
                <a:solidFill>
                  <a:srgbClr val="898585"/>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hole-Slide Image">
    <p:bg>
      <p:bgPr>
        <a:blipFill rotWithShape="1">
          <a:blip r:embed="rId2">
            <a:alphaModFix/>
          </a:blip>
          <a:stretch>
            <a:fillRect b="0" l="0" r="0" t="0"/>
          </a:stretch>
        </a:blipFill>
      </p:bgPr>
    </p:bg>
    <p:spTree>
      <p:nvGrpSpPr>
        <p:cNvPr id="40" name="Shape 40"/>
        <p:cNvGrpSpPr/>
        <p:nvPr/>
      </p:nvGrpSpPr>
      <p:grpSpPr>
        <a:xfrm>
          <a:off x="0" y="0"/>
          <a:ext cx="0" cy="0"/>
          <a:chOff x="0" y="0"/>
          <a:chExt cx="0" cy="0"/>
        </a:xfrm>
      </p:grpSpPr>
      <p:sp>
        <p:nvSpPr>
          <p:cNvPr id="41" name="Shape 41"/>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42" name="Shape 42"/>
          <p:cNvSpPr/>
          <p:nvPr>
            <p:ph idx="2" type="pic"/>
          </p:nvPr>
        </p:nvSpPr>
        <p:spPr>
          <a:xfrm>
            <a:off x="0" y="555526"/>
            <a:ext cx="9144000" cy="4587974"/>
          </a:xfrm>
          <a:prstGeom prst="rect">
            <a:avLst/>
          </a:prstGeom>
          <a:noFill/>
          <a:ln>
            <a:noFill/>
          </a:ln>
        </p:spPr>
        <p:txBody>
          <a:bodyPr anchorCtr="0" anchor="t" bIns="91425" lIns="91425" rIns="91425" wrap="square" tIns="91425"/>
          <a:lstStyle>
            <a:lvl1pPr indent="0" lvl="0" marL="0" marR="0" rtl="0" algn="l">
              <a:spcBef>
                <a:spcPts val="240"/>
              </a:spcBef>
              <a:buClr>
                <a:schemeClr val="dk1"/>
              </a:buClr>
              <a:buFont typeface="Arial"/>
              <a:buNone/>
              <a:defRPr b="0" i="0" sz="12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ph Red">
    <p:bg>
      <p:bgPr>
        <a:blipFill rotWithShape="1">
          <a:blip r:embed="rId2">
            <a:alphaModFix/>
          </a:blip>
          <a:stretch>
            <a:fillRect b="0" l="0" r="0" t="0"/>
          </a:stretch>
        </a:blipFill>
      </p:bgPr>
    </p:bg>
    <p:spTree>
      <p:nvGrpSpPr>
        <p:cNvPr id="43" name="Shape 43"/>
        <p:cNvGrpSpPr/>
        <p:nvPr/>
      </p:nvGrpSpPr>
      <p:grpSpPr>
        <a:xfrm>
          <a:off x="0" y="0"/>
          <a:ext cx="0" cy="0"/>
          <a:chOff x="0" y="0"/>
          <a:chExt cx="0" cy="0"/>
        </a:xfrm>
      </p:grpSpPr>
      <p:sp>
        <p:nvSpPr>
          <p:cNvPr id="44" name="Shape 44"/>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45" name="Shape 45"/>
          <p:cNvSpPr/>
          <p:nvPr>
            <p:ph idx="2" type="chart"/>
          </p:nvPr>
        </p:nvSpPr>
        <p:spPr>
          <a:xfrm>
            <a:off x="684213" y="987574"/>
            <a:ext cx="7416179" cy="3528392"/>
          </a:xfrm>
          <a:prstGeom prst="rect">
            <a:avLst/>
          </a:prstGeom>
          <a:noFill/>
          <a:ln>
            <a:noFill/>
          </a:ln>
        </p:spPr>
        <p:txBody>
          <a:bodyPr anchorCtr="0" anchor="t" bIns="91425" lIns="91425" rIns="91425" wrap="square" tIns="91425"/>
          <a:lstStyle>
            <a:lvl1pPr indent="-292100" lvl="0" marL="342900" marR="0" rtl="0" algn="l">
              <a:spcBef>
                <a:spcPts val="160"/>
              </a:spcBef>
              <a:buClr>
                <a:schemeClr val="dk1"/>
              </a:buClr>
              <a:buSzPct val="100000"/>
              <a:buFont typeface="Arial"/>
              <a:buChar char="•"/>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Verdana"/>
              <a:buNone/>
              <a:defRPr b="1" i="0" sz="36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200151"/>
            <a:ext cx="8229600" cy="3394472"/>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
        <p:nvSpPr>
          <p:cNvPr id="12" name="Shape 1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100" u="none" cap="none" strike="noStrike">
                <a:solidFill>
                  <a:srgbClr val="919090"/>
                </a:solidFill>
                <a:latin typeface="Verdana"/>
                <a:ea typeface="Verdana"/>
                <a:cs typeface="Verdana"/>
                <a:sym typeface="Verdana"/>
              </a:defRPr>
            </a:lvl1pPr>
            <a:lvl2pPr indent="0" lvl="1" marL="457200" marR="0" rtl="0" algn="l">
              <a:spcBef>
                <a:spcPts val="0"/>
              </a:spcBef>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13" name="Shape 1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100" u="none" cap="none" strike="noStrike">
                <a:solidFill>
                  <a:srgbClr val="919090"/>
                </a:solidFill>
                <a:latin typeface="Verdana"/>
                <a:ea typeface="Verdana"/>
                <a:cs typeface="Verdana"/>
                <a:sym typeface="Verdana"/>
              </a:defRPr>
            </a:lvl1pPr>
            <a:lvl2pPr indent="0" lvl="1" marL="457200" marR="0" rtl="0" algn="l">
              <a:spcBef>
                <a:spcPts val="0"/>
              </a:spcBef>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14" name="Shape 14"/>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ta-IN" sz="1100" u="none" cap="none" strike="noStrike">
                <a:solidFill>
                  <a:srgbClr val="919090"/>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owasp.org/index.php/REST_Security_Cheat_Sheet" TargetMode="External"/><Relationship Id="rId4" Type="http://schemas.openxmlformats.org/officeDocument/2006/relationships/hyperlink" Target="https://www.owasp.org/index.php/Web_Application_Security_Testing_Cheat_Sheet" TargetMode="External"/><Relationship Id="rId5" Type="http://schemas.openxmlformats.org/officeDocument/2006/relationships/hyperlink" Target="https://www.owasp.org/index.php/OWASP_Zed_Attack_Proxy_Project" TargetMode="External"/><Relationship Id="rId6" Type="http://schemas.openxmlformats.org/officeDocument/2006/relationships/hyperlink" Target="https://www.charlesproxy.com/" TargetMode="External"/><Relationship Id="rId7" Type="http://schemas.openxmlformats.org/officeDocument/2006/relationships/hyperlink" Target="https://github.com/shieldfy/API-Security-Checklist" TargetMode="External"/><Relationship Id="rId8" Type="http://schemas.openxmlformats.org/officeDocument/2006/relationships/hyperlink" Target="http://sqlma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ctrTitle"/>
          </p:nvPr>
        </p:nvSpPr>
        <p:spPr>
          <a:xfrm>
            <a:off x="683568" y="411510"/>
            <a:ext cx="5256584" cy="3702050"/>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2"/>
              </a:buClr>
              <a:buSzPct val="25000"/>
              <a:buFont typeface="Verdana"/>
              <a:buNone/>
            </a:pPr>
            <a:r>
              <a:rPr lang="ta-IN"/>
              <a:t>Web </a:t>
            </a:r>
            <a:r>
              <a:rPr lang="ta-IN"/>
              <a:t>API Security Testing</a:t>
            </a:r>
          </a:p>
        </p:txBody>
      </p:sp>
      <p:sp>
        <p:nvSpPr>
          <p:cNvPr id="72" name="Shape 72"/>
          <p:cNvSpPr txBox="1"/>
          <p:nvPr>
            <p:ph idx="1" type="body"/>
          </p:nvPr>
        </p:nvSpPr>
        <p:spPr>
          <a:xfrm>
            <a:off x="684213" y="4515966"/>
            <a:ext cx="5255939" cy="360040"/>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2"/>
              </a:buClr>
              <a:buSzPct val="25000"/>
              <a:buFont typeface="Arial"/>
              <a:buNone/>
            </a:pPr>
            <a:r>
              <a:t/>
            </a:r>
            <a:endParaRPr b="0" i="0" sz="1200" u="none" cap="none" strike="noStrike">
              <a:solidFill>
                <a:schemeClr val="lt2"/>
              </a:solidFill>
              <a:latin typeface="Verdana"/>
              <a:ea typeface="Verdana"/>
              <a:cs typeface="Verdana"/>
              <a:sym typeface="Verdana"/>
            </a:endParaRPr>
          </a:p>
        </p:txBody>
      </p:sp>
      <p:sp>
        <p:nvSpPr>
          <p:cNvPr id="73" name="Shape 73"/>
          <p:cNvSpPr/>
          <p:nvPr>
            <p:ph idx="2" type="pic"/>
          </p:nvPr>
        </p:nvSpPr>
        <p:spPr>
          <a:xfrm>
            <a:off x="7092280" y="1650579"/>
            <a:ext cx="1440300" cy="1224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Useful links and tools</a:t>
            </a:r>
          </a:p>
        </p:txBody>
      </p:sp>
      <p:sp>
        <p:nvSpPr>
          <p:cNvPr id="127" name="Shape 127"/>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lvl="0" rtl="0">
              <a:spcBef>
                <a:spcPts val="0"/>
              </a:spcBef>
              <a:buClr>
                <a:srgbClr val="EE4035"/>
              </a:buClr>
              <a:buSzPct val="100000"/>
              <a:buFont typeface="Arial"/>
              <a:buChar char="•"/>
            </a:pPr>
            <a:r>
              <a:rPr lang="ta-IN" sz="1800" u="sng">
                <a:solidFill>
                  <a:schemeClr val="hlink"/>
                </a:solidFill>
                <a:hlinkClick r:id="rId3"/>
              </a:rPr>
              <a:t>OWASP Rest Security Cheat Sheet</a:t>
            </a:r>
          </a:p>
          <a:p>
            <a:pPr lvl="0" rtl="0">
              <a:spcBef>
                <a:spcPts val="0"/>
              </a:spcBef>
              <a:buClr>
                <a:srgbClr val="EE4035"/>
              </a:buClr>
              <a:buSzPct val="100000"/>
              <a:buFont typeface="Arial"/>
              <a:buChar char="•"/>
            </a:pPr>
            <a:r>
              <a:rPr lang="ta-IN" u="sng">
                <a:solidFill>
                  <a:schemeClr val="hlink"/>
                </a:solidFill>
                <a:hlinkClick r:id="rId4"/>
              </a:rPr>
              <a:t>OWASP Web Application Security Testing Cheat Sheet</a:t>
            </a:r>
          </a:p>
          <a:p>
            <a:pPr lvl="0" marR="0" rtl="0" algn="l">
              <a:lnSpc>
                <a:spcPct val="150000"/>
              </a:lnSpc>
              <a:spcBef>
                <a:spcPts val="0"/>
              </a:spcBef>
              <a:spcAft>
                <a:spcPts val="0"/>
              </a:spcAft>
              <a:buClr>
                <a:srgbClr val="EE4035"/>
              </a:buClr>
              <a:buSzPct val="100000"/>
              <a:buFont typeface="Arial"/>
              <a:buChar char="•"/>
            </a:pPr>
            <a:r>
              <a:rPr lang="ta-IN" sz="1800" u="sng">
                <a:solidFill>
                  <a:schemeClr val="hlink"/>
                </a:solidFill>
                <a:hlinkClick r:id="rId5"/>
              </a:rPr>
              <a:t>OWASP Zap </a:t>
            </a:r>
          </a:p>
          <a:p>
            <a:pPr lvl="0" marR="0" rtl="0" algn="l">
              <a:lnSpc>
                <a:spcPct val="150000"/>
              </a:lnSpc>
              <a:spcBef>
                <a:spcPts val="0"/>
              </a:spcBef>
              <a:spcAft>
                <a:spcPts val="0"/>
              </a:spcAft>
              <a:buClr>
                <a:srgbClr val="EE4035"/>
              </a:buClr>
              <a:buSzPct val="100000"/>
              <a:buFont typeface="Arial"/>
              <a:buChar char="•"/>
            </a:pPr>
            <a:r>
              <a:rPr lang="ta-IN" sz="1800" u="sng">
                <a:solidFill>
                  <a:schemeClr val="hlink"/>
                </a:solidFill>
                <a:hlinkClick r:id="rId6"/>
              </a:rPr>
              <a:t>Charles Web Debugging Proxy</a:t>
            </a:r>
          </a:p>
          <a:p>
            <a:pPr lvl="0" marR="0" rtl="0" algn="l">
              <a:lnSpc>
                <a:spcPct val="150000"/>
              </a:lnSpc>
              <a:spcBef>
                <a:spcPts val="0"/>
              </a:spcBef>
              <a:spcAft>
                <a:spcPts val="0"/>
              </a:spcAft>
              <a:buClr>
                <a:srgbClr val="EE4035"/>
              </a:buClr>
              <a:buSzPct val="100000"/>
              <a:buFont typeface="Arial"/>
              <a:buChar char="•"/>
            </a:pPr>
            <a:r>
              <a:rPr lang="ta-IN" sz="1800" u="sng">
                <a:solidFill>
                  <a:schemeClr val="hlink"/>
                </a:solidFill>
                <a:hlinkClick r:id="rId7"/>
              </a:rPr>
              <a:t>API Security checklist</a:t>
            </a:r>
          </a:p>
          <a:p>
            <a:pPr lvl="0" marR="0" rtl="0" algn="l">
              <a:lnSpc>
                <a:spcPct val="150000"/>
              </a:lnSpc>
              <a:spcBef>
                <a:spcPts val="0"/>
              </a:spcBef>
              <a:spcAft>
                <a:spcPts val="0"/>
              </a:spcAft>
              <a:buClr>
                <a:srgbClr val="EE4035"/>
              </a:buClr>
              <a:buSzPct val="100000"/>
              <a:buFont typeface="Arial"/>
              <a:buChar char="•"/>
            </a:pPr>
            <a:r>
              <a:rPr lang="ta-IN" sz="1800" u="sng">
                <a:solidFill>
                  <a:schemeClr val="hlink"/>
                </a:solidFill>
                <a:hlinkClick r:id="rId8"/>
              </a:rPr>
              <a:t>sqlmap</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0" y="2240992"/>
            <a:ext cx="9144000" cy="720000"/>
          </a:xfrm>
          <a:prstGeom prst="rect">
            <a:avLst/>
          </a:prstGeom>
        </p:spPr>
        <p:txBody>
          <a:bodyPr anchorCtr="0" anchor="t" bIns="91425" lIns="91425" rIns="91425" wrap="square" tIns="91425">
            <a:noAutofit/>
          </a:bodyPr>
          <a:lstStyle/>
          <a:p>
            <a:pPr lvl="0">
              <a:spcBef>
                <a:spcPts val="0"/>
              </a:spcBef>
              <a:buNone/>
            </a:pPr>
            <a:r>
              <a:rPr lang="ta-IN"/>
              <a:t>Thank you</a:t>
            </a:r>
          </a:p>
          <a:p>
            <a:pPr lvl="0">
              <a:spcBef>
                <a:spcPts val="0"/>
              </a:spcBef>
              <a:buNone/>
            </a:pPr>
            <a:r>
              <a:t/>
            </a:r>
            <a:endParaRPr/>
          </a:p>
        </p:txBody>
      </p:sp>
      <p:sp>
        <p:nvSpPr>
          <p:cNvPr id="134" name="Shape 134"/>
          <p:cNvSpPr txBox="1"/>
          <p:nvPr>
            <p:ph idx="1" type="body"/>
          </p:nvPr>
        </p:nvSpPr>
        <p:spPr>
          <a:xfrm>
            <a:off x="0" y="3219822"/>
            <a:ext cx="9144000" cy="432000"/>
          </a:xfrm>
          <a:prstGeom prst="rect">
            <a:avLst/>
          </a:prstGeom>
        </p:spPr>
        <p:txBody>
          <a:bodyPr anchorCtr="0" anchor="t" bIns="91425" lIns="91425" rIns="91425" wrap="square" tIns="91425">
            <a:noAutofit/>
          </a:bodyPr>
          <a:lstStyle/>
          <a:p>
            <a:pPr lvl="0">
              <a:spcBef>
                <a:spcPts val="0"/>
              </a:spcBef>
              <a:buNone/>
            </a:pPr>
            <a:r>
              <a:rPr lang="ta-IN"/>
              <a:t>Any questions?</a:t>
            </a:r>
          </a:p>
        </p:txBody>
      </p:sp>
      <p:sp>
        <p:nvSpPr>
          <p:cNvPr id="135" name="Shape 135"/>
          <p:cNvSpPr txBox="1"/>
          <p:nvPr>
            <p:ph idx="2" type="body"/>
          </p:nvPr>
        </p:nvSpPr>
        <p:spPr>
          <a:xfrm>
            <a:off x="0" y="3435846"/>
            <a:ext cx="9144000" cy="28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6" name="Shape 136"/>
          <p:cNvSpPr txBox="1"/>
          <p:nvPr>
            <p:ph idx="3" type="body"/>
          </p:nvPr>
        </p:nvSpPr>
        <p:spPr>
          <a:xfrm>
            <a:off x="0" y="4417226"/>
            <a:ext cx="9144000" cy="2880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Topics for today</a:t>
            </a:r>
          </a:p>
        </p:txBody>
      </p:sp>
      <p:sp>
        <p:nvSpPr>
          <p:cNvPr id="79" name="Shape 7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311150" lvl="0" marL="285750" marR="0" rtl="0" algn="l">
              <a:lnSpc>
                <a:spcPct val="150000"/>
              </a:lnSpc>
              <a:spcBef>
                <a:spcPts val="0"/>
              </a:spcBef>
              <a:spcAft>
                <a:spcPts val="0"/>
              </a:spcAft>
              <a:buClr>
                <a:srgbClr val="EE4035"/>
              </a:buClr>
              <a:buSzPct val="100000"/>
              <a:buFont typeface="Arial"/>
              <a:buChar char="•"/>
            </a:pPr>
            <a:r>
              <a:rPr lang="ta-IN" sz="1800"/>
              <a:t>Information gathering</a:t>
            </a:r>
          </a:p>
          <a:p>
            <a:pPr indent="-311150" lvl="0" marL="285750" marR="0" rtl="0" algn="l">
              <a:lnSpc>
                <a:spcPct val="150000"/>
              </a:lnSpc>
              <a:spcBef>
                <a:spcPts val="0"/>
              </a:spcBef>
              <a:spcAft>
                <a:spcPts val="0"/>
              </a:spcAft>
              <a:buClr>
                <a:srgbClr val="EE4035"/>
              </a:buClr>
              <a:buSzPct val="100000"/>
              <a:buFont typeface="Arial"/>
              <a:buChar char="•"/>
            </a:pPr>
            <a:r>
              <a:rPr lang="ta-IN" sz="1800"/>
              <a:t>Input validation testing</a:t>
            </a:r>
          </a:p>
          <a:p>
            <a:pPr lvl="0" marR="0" rtl="0" algn="l">
              <a:lnSpc>
                <a:spcPct val="150000"/>
              </a:lnSpc>
              <a:spcBef>
                <a:spcPts val="0"/>
              </a:spcBef>
              <a:spcAft>
                <a:spcPts val="0"/>
              </a:spcAft>
              <a:buClr>
                <a:srgbClr val="EE4035"/>
              </a:buClr>
              <a:buSzPct val="100000"/>
              <a:buFont typeface="Arial"/>
              <a:buChar char="•"/>
            </a:pPr>
            <a:r>
              <a:rPr lang="ta-IN" sz="1800"/>
              <a:t>Injections</a:t>
            </a:r>
          </a:p>
          <a:p>
            <a:pPr lvl="0" marR="0" rtl="0" algn="l">
              <a:lnSpc>
                <a:spcPct val="150000"/>
              </a:lnSpc>
              <a:spcBef>
                <a:spcPts val="0"/>
              </a:spcBef>
              <a:spcAft>
                <a:spcPts val="0"/>
              </a:spcAft>
              <a:buClr>
                <a:srgbClr val="EE4035"/>
              </a:buClr>
              <a:buSzPct val="100000"/>
              <a:buFont typeface="Arial"/>
              <a:buChar char="•"/>
            </a:pPr>
            <a:r>
              <a:rPr lang="ta-IN" sz="1800"/>
              <a:t>Malicious content</a:t>
            </a:r>
          </a:p>
          <a:p>
            <a:pPr indent="-311150" lvl="0" marL="285750" marR="0" rtl="0" algn="l">
              <a:lnSpc>
                <a:spcPct val="150000"/>
              </a:lnSpc>
              <a:spcBef>
                <a:spcPts val="0"/>
              </a:spcBef>
              <a:spcAft>
                <a:spcPts val="0"/>
              </a:spcAft>
              <a:buClr>
                <a:srgbClr val="EE4035"/>
              </a:buClr>
              <a:buSzPct val="100000"/>
              <a:buFont typeface="Arial"/>
              <a:buChar char="•"/>
            </a:pPr>
            <a:r>
              <a:rPr lang="ta-IN" sz="1800"/>
              <a:t>Authorization testing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Information Gathering</a:t>
            </a:r>
          </a:p>
        </p:txBody>
      </p:sp>
      <p:sp>
        <p:nvSpPr>
          <p:cNvPr id="85" name="Shape 85"/>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311150" lvl="0" marL="285750" marR="0" rtl="0" algn="l">
              <a:lnSpc>
                <a:spcPct val="150000"/>
              </a:lnSpc>
              <a:spcBef>
                <a:spcPts val="0"/>
              </a:spcBef>
              <a:spcAft>
                <a:spcPts val="0"/>
              </a:spcAft>
              <a:buClr>
                <a:srgbClr val="EE4035"/>
              </a:buClr>
              <a:buSzPct val="100000"/>
              <a:buFont typeface="Arial"/>
              <a:buChar char="•"/>
            </a:pPr>
            <a:r>
              <a:rPr lang="ta-IN" sz="1800"/>
              <a:t>Collect as much information about the system</a:t>
            </a:r>
          </a:p>
          <a:p>
            <a:pPr indent="-311150" lvl="0" marL="285750" marR="0" rtl="0" algn="l">
              <a:lnSpc>
                <a:spcPct val="150000"/>
              </a:lnSpc>
              <a:spcBef>
                <a:spcPts val="0"/>
              </a:spcBef>
              <a:spcAft>
                <a:spcPts val="0"/>
              </a:spcAft>
              <a:buClr>
                <a:srgbClr val="EE4035"/>
              </a:buClr>
              <a:buSzPct val="100000"/>
              <a:buFont typeface="Arial"/>
              <a:buChar char="•"/>
            </a:pPr>
            <a:r>
              <a:rPr lang="ta-IN" sz="1800"/>
              <a:t>Start by requesting documentation</a:t>
            </a:r>
          </a:p>
          <a:p>
            <a:pPr lvl="1" marR="0" rtl="0" algn="l">
              <a:lnSpc>
                <a:spcPct val="150000"/>
              </a:lnSpc>
              <a:spcBef>
                <a:spcPts val="0"/>
              </a:spcBef>
              <a:spcAft>
                <a:spcPts val="0"/>
              </a:spcAft>
              <a:buSzPct val="100000"/>
            </a:pPr>
            <a:r>
              <a:rPr lang="ta-IN" sz="1800"/>
              <a:t>Be careful, it can be outdated</a:t>
            </a:r>
          </a:p>
          <a:p>
            <a:pPr lvl="0" marR="0" rtl="0" algn="l">
              <a:lnSpc>
                <a:spcPct val="150000"/>
              </a:lnSpc>
              <a:spcBef>
                <a:spcPts val="0"/>
              </a:spcBef>
              <a:spcAft>
                <a:spcPts val="0"/>
              </a:spcAft>
              <a:buClr>
                <a:srgbClr val="EE4035"/>
              </a:buClr>
              <a:buSzPct val="100000"/>
              <a:buFont typeface="Arial"/>
              <a:buChar char="•"/>
            </a:pPr>
            <a:r>
              <a:rPr lang="ta-IN" sz="1800"/>
              <a:t>Explore and verify the corectness of the documentation</a:t>
            </a:r>
          </a:p>
          <a:p>
            <a:pPr lvl="0" marR="0" rtl="0" algn="l">
              <a:lnSpc>
                <a:spcPct val="150000"/>
              </a:lnSpc>
              <a:spcBef>
                <a:spcPts val="0"/>
              </a:spcBef>
              <a:spcAft>
                <a:spcPts val="0"/>
              </a:spcAft>
              <a:buClr>
                <a:srgbClr val="EE4035"/>
              </a:buClr>
              <a:buSzPct val="100000"/>
              <a:buFont typeface="Arial"/>
              <a:buChar char="•"/>
            </a:pPr>
            <a:r>
              <a:rPr lang="ta-IN" sz="1800"/>
              <a:t>Monitor requests</a:t>
            </a:r>
          </a:p>
          <a:p>
            <a:pPr lvl="1" marR="0" rtl="0" algn="l">
              <a:lnSpc>
                <a:spcPct val="150000"/>
              </a:lnSpc>
              <a:spcBef>
                <a:spcPts val="0"/>
              </a:spcBef>
              <a:spcAft>
                <a:spcPts val="0"/>
              </a:spcAft>
              <a:buSzPct val="100000"/>
            </a:pPr>
            <a:r>
              <a:rPr lang="ta-IN" sz="1800"/>
              <a:t>OWASP Zap</a:t>
            </a:r>
          </a:p>
          <a:p>
            <a:pPr lvl="1" marR="0" rtl="0" algn="l">
              <a:lnSpc>
                <a:spcPct val="150000"/>
              </a:lnSpc>
              <a:spcBef>
                <a:spcPts val="0"/>
              </a:spcBef>
              <a:spcAft>
                <a:spcPts val="0"/>
              </a:spcAft>
              <a:buSzPct val="100000"/>
            </a:pPr>
            <a:r>
              <a:rPr lang="ta-IN" sz="1800"/>
              <a:t>Charles</a:t>
            </a:r>
          </a:p>
          <a:p>
            <a:pPr lvl="1" marR="0" rtl="0" algn="l">
              <a:lnSpc>
                <a:spcPct val="150000"/>
              </a:lnSpc>
              <a:spcBef>
                <a:spcPts val="0"/>
              </a:spcBef>
              <a:spcAft>
                <a:spcPts val="0"/>
              </a:spcAft>
              <a:buSzPct val="100000"/>
            </a:pPr>
            <a:r>
              <a:rPr lang="ta-IN" sz="1800"/>
              <a:t>Chrome DevTools, Networks tab</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Input validation testing</a:t>
            </a:r>
          </a:p>
        </p:txBody>
      </p:sp>
      <p:sp>
        <p:nvSpPr>
          <p:cNvPr id="91" name="Shape 91"/>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98450" lvl="0" marL="285750" marR="0" rtl="0" algn="l">
              <a:lnSpc>
                <a:spcPct val="150000"/>
              </a:lnSpc>
              <a:spcBef>
                <a:spcPts val="0"/>
              </a:spcBef>
              <a:spcAft>
                <a:spcPts val="0"/>
              </a:spcAft>
              <a:buClr>
                <a:srgbClr val="EE4035"/>
              </a:buClr>
              <a:buSzPct val="100000"/>
              <a:buFont typeface="Arial"/>
              <a:buChar char="•"/>
            </a:pPr>
            <a:r>
              <a:rPr lang="ta-IN" sz="1600"/>
              <a:t>A form of information gathering</a:t>
            </a:r>
          </a:p>
          <a:p>
            <a:pPr indent="-298450" lvl="0" marL="285750" marR="0" rtl="0" algn="l">
              <a:lnSpc>
                <a:spcPct val="150000"/>
              </a:lnSpc>
              <a:spcBef>
                <a:spcPts val="0"/>
              </a:spcBef>
              <a:spcAft>
                <a:spcPts val="0"/>
              </a:spcAft>
              <a:buClr>
                <a:srgbClr val="EE4035"/>
              </a:buClr>
              <a:buSzPct val="100000"/>
              <a:buFont typeface="Arial"/>
              <a:buChar char="•"/>
            </a:pPr>
            <a:r>
              <a:rPr lang="ta-IN" sz="1600"/>
              <a:t>Try to break the system by sending unexpected inputs</a:t>
            </a:r>
          </a:p>
          <a:p>
            <a:pPr lvl="1" marR="0" rtl="0" algn="l">
              <a:lnSpc>
                <a:spcPct val="150000"/>
              </a:lnSpc>
              <a:spcBef>
                <a:spcPts val="0"/>
              </a:spcBef>
              <a:spcAft>
                <a:spcPts val="0"/>
              </a:spcAft>
              <a:buSzPct val="100000"/>
            </a:pPr>
            <a:r>
              <a:rPr lang="ta-IN" sz="1600"/>
              <a:t>Out of bound values</a:t>
            </a:r>
          </a:p>
          <a:p>
            <a:pPr lvl="1" marR="0" rtl="0" algn="l">
              <a:lnSpc>
                <a:spcPct val="150000"/>
              </a:lnSpc>
              <a:spcBef>
                <a:spcPts val="0"/>
              </a:spcBef>
              <a:spcAft>
                <a:spcPts val="0"/>
              </a:spcAft>
              <a:buSzPct val="100000"/>
            </a:pPr>
            <a:r>
              <a:rPr lang="ta-IN" sz="1600"/>
              <a:t>Invalid data type (string but expected integer)</a:t>
            </a:r>
          </a:p>
          <a:p>
            <a:pPr lvl="1" marR="0" rtl="0" algn="l">
              <a:lnSpc>
                <a:spcPct val="150000"/>
              </a:lnSpc>
              <a:spcBef>
                <a:spcPts val="0"/>
              </a:spcBef>
              <a:spcAft>
                <a:spcPts val="0"/>
              </a:spcAft>
              <a:buSzPct val="100000"/>
            </a:pPr>
            <a:r>
              <a:rPr lang="ta-IN" sz="1600"/>
              <a:t>Large input</a:t>
            </a:r>
          </a:p>
          <a:p>
            <a:pPr lvl="0" marR="0" rtl="0" algn="l">
              <a:lnSpc>
                <a:spcPct val="150000"/>
              </a:lnSpc>
              <a:spcBef>
                <a:spcPts val="0"/>
              </a:spcBef>
              <a:spcAft>
                <a:spcPts val="0"/>
              </a:spcAft>
              <a:buClr>
                <a:srgbClr val="EE4035"/>
              </a:buClr>
              <a:buSzPct val="100000"/>
              <a:buFont typeface="Arial"/>
              <a:buChar char="•"/>
            </a:pPr>
            <a:r>
              <a:rPr lang="ta-IN" sz="1600"/>
              <a:t>Unexpected HTTP Method (HTTP verb)</a:t>
            </a:r>
          </a:p>
          <a:p>
            <a:pPr lvl="0" marR="0" rtl="0" algn="l">
              <a:lnSpc>
                <a:spcPct val="150000"/>
              </a:lnSpc>
              <a:spcBef>
                <a:spcPts val="0"/>
              </a:spcBef>
              <a:spcAft>
                <a:spcPts val="0"/>
              </a:spcAft>
              <a:buClr>
                <a:srgbClr val="EE4035"/>
              </a:buClr>
              <a:buSzPct val="100000"/>
              <a:buFont typeface="Arial"/>
              <a:buChar char="•"/>
            </a:pPr>
            <a:r>
              <a:rPr lang="ta-IN" sz="1600"/>
              <a:t>The system must never show internal error messages</a:t>
            </a:r>
          </a:p>
          <a:p>
            <a:pPr lvl="1" marR="0" rtl="0" algn="l">
              <a:lnSpc>
                <a:spcPct val="150000"/>
              </a:lnSpc>
              <a:spcBef>
                <a:spcPts val="0"/>
              </a:spcBef>
              <a:spcAft>
                <a:spcPts val="0"/>
              </a:spcAft>
              <a:buSzPct val="100000"/>
            </a:pPr>
            <a:r>
              <a:rPr lang="ta-IN" sz="1600"/>
              <a:t>Vendor information (name, version)</a:t>
            </a:r>
          </a:p>
          <a:p>
            <a:pPr lvl="1" marR="0" rtl="0" algn="l">
              <a:lnSpc>
                <a:spcPct val="150000"/>
              </a:lnSpc>
              <a:spcBef>
                <a:spcPts val="0"/>
              </a:spcBef>
              <a:spcAft>
                <a:spcPts val="0"/>
              </a:spcAft>
              <a:buSzPct val="100000"/>
            </a:pPr>
            <a:r>
              <a:rPr lang="ta-IN" sz="1600"/>
              <a:t>Database used</a:t>
            </a:r>
          </a:p>
          <a:p>
            <a:pPr lvl="0" marR="0" rtl="0" algn="l">
              <a:lnSpc>
                <a:spcPct val="150000"/>
              </a:lnSpc>
              <a:spcBef>
                <a:spcPts val="0"/>
              </a:spcBef>
              <a:spcAft>
                <a:spcPts val="0"/>
              </a:spcAft>
              <a:buClr>
                <a:srgbClr val="EE4035"/>
              </a:buClr>
              <a:buSzPct val="100000"/>
              <a:buFont typeface="Arial"/>
              <a:buChar char="•"/>
            </a:pPr>
            <a:r>
              <a:rPr lang="ta-IN" sz="1600"/>
              <a:t>Fuzzing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Injection attacks</a:t>
            </a:r>
          </a:p>
        </p:txBody>
      </p:sp>
      <p:sp>
        <p:nvSpPr>
          <p:cNvPr id="97" name="Shape 97"/>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lvl="0" marR="0" rtl="0" algn="l">
              <a:lnSpc>
                <a:spcPct val="150000"/>
              </a:lnSpc>
              <a:spcBef>
                <a:spcPts val="0"/>
              </a:spcBef>
              <a:spcAft>
                <a:spcPts val="0"/>
              </a:spcAft>
              <a:buClr>
                <a:srgbClr val="EE4035"/>
              </a:buClr>
              <a:buSzPct val="100000"/>
              <a:buFont typeface="Arial"/>
              <a:buChar char="•"/>
            </a:pPr>
            <a:r>
              <a:rPr lang="ta-IN" sz="1600"/>
              <a:t>Attacker crafts a request that gets executed on the server</a:t>
            </a:r>
          </a:p>
          <a:p>
            <a:pPr lvl="0" marR="0" rtl="0" algn="l">
              <a:lnSpc>
                <a:spcPct val="150000"/>
              </a:lnSpc>
              <a:spcBef>
                <a:spcPts val="0"/>
              </a:spcBef>
              <a:spcAft>
                <a:spcPts val="0"/>
              </a:spcAft>
              <a:buClr>
                <a:srgbClr val="EE4035"/>
              </a:buClr>
              <a:buSzPct val="100000"/>
              <a:buFont typeface="Arial"/>
              <a:buChar char="•"/>
            </a:pPr>
            <a:r>
              <a:rPr lang="ta-IN" sz="1600"/>
              <a:t>Attack vectors for injections</a:t>
            </a:r>
          </a:p>
          <a:p>
            <a:pPr lvl="1" marR="0" rtl="0" algn="l">
              <a:lnSpc>
                <a:spcPct val="150000"/>
              </a:lnSpc>
              <a:spcBef>
                <a:spcPts val="0"/>
              </a:spcBef>
              <a:spcAft>
                <a:spcPts val="0"/>
              </a:spcAft>
              <a:buSzPct val="100000"/>
            </a:pPr>
            <a:r>
              <a:rPr lang="ta-IN" sz="1600"/>
              <a:t>SQL, XML, XPath, JSON, JavaScript (Cross-site scripting)</a:t>
            </a:r>
          </a:p>
          <a:p>
            <a:pPr lvl="0" marR="0" rtl="0" algn="l">
              <a:lnSpc>
                <a:spcPct val="150000"/>
              </a:lnSpc>
              <a:spcBef>
                <a:spcPts val="0"/>
              </a:spcBef>
              <a:spcAft>
                <a:spcPts val="0"/>
              </a:spcAft>
              <a:buClr>
                <a:srgbClr val="EE4035"/>
              </a:buClr>
              <a:buSzPct val="100000"/>
              <a:buFont typeface="Arial"/>
              <a:buChar char="•"/>
            </a:pPr>
            <a:r>
              <a:rPr lang="ta-IN" sz="1600"/>
              <a:t>Lots of possible combinations make manual testing difficult</a:t>
            </a:r>
          </a:p>
          <a:p>
            <a:pPr lvl="0" marR="0" rtl="0" algn="l">
              <a:lnSpc>
                <a:spcPct val="150000"/>
              </a:lnSpc>
              <a:spcBef>
                <a:spcPts val="0"/>
              </a:spcBef>
              <a:spcAft>
                <a:spcPts val="0"/>
              </a:spcAft>
              <a:buClr>
                <a:srgbClr val="EE4035"/>
              </a:buClr>
              <a:buSzPct val="100000"/>
              <a:buFont typeface="Arial"/>
              <a:buChar char="•"/>
            </a:pPr>
            <a:r>
              <a:rPr lang="ta-IN" sz="1600"/>
              <a:t>Static analysis tools (white box), language/framework dependant</a:t>
            </a:r>
          </a:p>
          <a:p>
            <a:pPr lvl="0" marR="0" rtl="0" algn="l">
              <a:lnSpc>
                <a:spcPct val="150000"/>
              </a:lnSpc>
              <a:spcBef>
                <a:spcPts val="0"/>
              </a:spcBef>
              <a:spcAft>
                <a:spcPts val="0"/>
              </a:spcAft>
              <a:buClr>
                <a:srgbClr val="EE4035"/>
              </a:buClr>
              <a:buSzPct val="100000"/>
              <a:buFont typeface="Arial"/>
              <a:buChar char="•"/>
            </a:pPr>
            <a:r>
              <a:rPr lang="ta-IN" sz="1600"/>
              <a:t>Pen-testing tools (black box), system independant, but is considered aggresive</a:t>
            </a:r>
          </a:p>
          <a:p>
            <a:pPr lvl="1" marR="0" rtl="0" algn="l">
              <a:lnSpc>
                <a:spcPct val="150000"/>
              </a:lnSpc>
              <a:spcBef>
                <a:spcPts val="0"/>
              </a:spcBef>
              <a:spcAft>
                <a:spcPts val="0"/>
              </a:spcAft>
              <a:buSzPct val="100000"/>
            </a:pPr>
            <a:r>
              <a:rPr lang="ta-IN" sz="1600"/>
              <a:t>sqlmap (Miroslav Štampar)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Cross-site scripting (XSS)</a:t>
            </a:r>
          </a:p>
        </p:txBody>
      </p:sp>
      <p:sp>
        <p:nvSpPr>
          <p:cNvPr id="103" name="Shape 103"/>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311150" lvl="0" marL="285750" marR="0" rtl="0" algn="l">
              <a:lnSpc>
                <a:spcPct val="150000"/>
              </a:lnSpc>
              <a:spcBef>
                <a:spcPts val="0"/>
              </a:spcBef>
              <a:spcAft>
                <a:spcPts val="0"/>
              </a:spcAft>
              <a:buClr>
                <a:srgbClr val="EE4035"/>
              </a:buClr>
              <a:buSzPct val="100000"/>
              <a:buFont typeface="Arial"/>
              <a:buChar char="•"/>
            </a:pPr>
            <a:r>
              <a:rPr lang="ta-IN" sz="1800"/>
              <a:t>Applicable if the API also has a Web interface</a:t>
            </a:r>
          </a:p>
          <a:p>
            <a:pPr indent="-311150" lvl="0" marL="285750" marR="0" rtl="0" algn="l">
              <a:lnSpc>
                <a:spcPct val="150000"/>
              </a:lnSpc>
              <a:spcBef>
                <a:spcPts val="0"/>
              </a:spcBef>
              <a:spcAft>
                <a:spcPts val="0"/>
              </a:spcAft>
              <a:buClr>
                <a:srgbClr val="EE4035"/>
              </a:buClr>
              <a:buSzPct val="100000"/>
              <a:buFont typeface="Arial"/>
              <a:buChar char="•"/>
            </a:pPr>
            <a:r>
              <a:rPr lang="ta-IN" sz="1800"/>
              <a:t>Injecting JavaScript code that will be accessible from the Web, using the API as the attack vector</a:t>
            </a:r>
          </a:p>
          <a:p>
            <a:pPr indent="-311150" lvl="0" marL="285750" marR="0" rtl="0" algn="l">
              <a:lnSpc>
                <a:spcPct val="150000"/>
              </a:lnSpc>
              <a:spcBef>
                <a:spcPts val="0"/>
              </a:spcBef>
              <a:spcAft>
                <a:spcPts val="0"/>
              </a:spcAft>
              <a:buClr>
                <a:srgbClr val="EE4035"/>
              </a:buClr>
              <a:buSzPct val="100000"/>
              <a:buFont typeface="Arial"/>
              <a:buChar char="•"/>
            </a:pPr>
            <a:r>
              <a:rPr lang="ta-IN" sz="1800"/>
              <a:t>Often overlooked since it is not a direct threat for the API</a:t>
            </a:r>
          </a:p>
          <a:p>
            <a:pPr indent="-311150" lvl="0" marL="285750" marR="0" rtl="0" algn="l">
              <a:lnSpc>
                <a:spcPct val="150000"/>
              </a:lnSpc>
              <a:spcBef>
                <a:spcPts val="0"/>
              </a:spcBef>
              <a:spcAft>
                <a:spcPts val="0"/>
              </a:spcAft>
              <a:buClr>
                <a:srgbClr val="EE4035"/>
              </a:buClr>
              <a:buSzPct val="100000"/>
              <a:buFont typeface="Arial"/>
              <a:buChar char="•"/>
            </a:pPr>
            <a:r>
              <a:rPr lang="ta-IN" sz="1800"/>
              <a:t>Simple strings to test </a:t>
            </a:r>
          </a:p>
          <a:p>
            <a:pPr lvl="1" marR="0" rtl="0" algn="l">
              <a:lnSpc>
                <a:spcPct val="150000"/>
              </a:lnSpc>
              <a:spcBef>
                <a:spcPts val="0"/>
              </a:spcBef>
              <a:spcAft>
                <a:spcPts val="0"/>
              </a:spcAft>
              <a:buSzPct val="100000"/>
              <a:buFont typeface="Courier New"/>
            </a:pPr>
            <a:r>
              <a:rPr lang="ta-IN" sz="1800">
                <a:latin typeface="Courier New"/>
                <a:ea typeface="Courier New"/>
                <a:cs typeface="Courier New"/>
                <a:sym typeface="Courier New"/>
              </a:rPr>
              <a:t>&lt;b&gt;Test&lt;/b&gt;</a:t>
            </a:r>
          </a:p>
          <a:p>
            <a:pPr lvl="1" marR="0" rtl="0" algn="l">
              <a:lnSpc>
                <a:spcPct val="150000"/>
              </a:lnSpc>
              <a:spcBef>
                <a:spcPts val="0"/>
              </a:spcBef>
              <a:spcAft>
                <a:spcPts val="0"/>
              </a:spcAft>
              <a:buSzPct val="100000"/>
              <a:buFont typeface="Courier New"/>
            </a:pPr>
            <a:r>
              <a:rPr lang="ta-IN" sz="1800">
                <a:latin typeface="Courier New"/>
                <a:ea typeface="Courier New"/>
                <a:cs typeface="Courier New"/>
                <a:sym typeface="Courier New"/>
              </a:rPr>
              <a:t>&lt;script&gt;alert(0)&lt;/script&gt;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Malicious content</a:t>
            </a:r>
          </a:p>
        </p:txBody>
      </p:sp>
      <p:sp>
        <p:nvSpPr>
          <p:cNvPr id="109" name="Shape 10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311150" lvl="0" marL="285750" marR="0" rtl="0" algn="l">
              <a:lnSpc>
                <a:spcPct val="150000"/>
              </a:lnSpc>
              <a:spcBef>
                <a:spcPts val="0"/>
              </a:spcBef>
              <a:spcAft>
                <a:spcPts val="0"/>
              </a:spcAft>
              <a:buClr>
                <a:srgbClr val="EE4035"/>
              </a:buClr>
              <a:buSzPct val="100000"/>
              <a:buFont typeface="Arial"/>
              <a:buChar char="•"/>
            </a:pPr>
            <a:r>
              <a:rPr lang="ta-IN" sz="1800"/>
              <a:t>Uploading content (files) that will perform malicious actions</a:t>
            </a:r>
          </a:p>
          <a:p>
            <a:pPr lvl="1" marR="0" rtl="0" algn="l">
              <a:lnSpc>
                <a:spcPct val="150000"/>
              </a:lnSpc>
              <a:spcBef>
                <a:spcPts val="0"/>
              </a:spcBef>
              <a:spcAft>
                <a:spcPts val="0"/>
              </a:spcAft>
              <a:buClr>
                <a:srgbClr val="EE4035"/>
              </a:buClr>
              <a:buSzPct val="100000"/>
              <a:buFont typeface="Arial"/>
            </a:pPr>
            <a:r>
              <a:rPr lang="ta-IN" sz="1800"/>
              <a:t>.exe or .ps2 files on windows servers</a:t>
            </a:r>
          </a:p>
          <a:p>
            <a:pPr lvl="1" marR="0" rtl="0" algn="l">
              <a:lnSpc>
                <a:spcPct val="150000"/>
              </a:lnSpc>
              <a:spcBef>
                <a:spcPts val="0"/>
              </a:spcBef>
              <a:spcAft>
                <a:spcPts val="0"/>
              </a:spcAft>
              <a:buSzPct val="100000"/>
            </a:pPr>
            <a:r>
              <a:rPr lang="ta-IN" sz="1800"/>
              <a:t>.php, .sh files on LAMP</a:t>
            </a:r>
          </a:p>
          <a:p>
            <a:pPr lvl="0" marR="0" rtl="0" algn="l">
              <a:lnSpc>
                <a:spcPct val="150000"/>
              </a:lnSpc>
              <a:spcBef>
                <a:spcPts val="0"/>
              </a:spcBef>
              <a:spcAft>
                <a:spcPts val="0"/>
              </a:spcAft>
              <a:buClr>
                <a:srgbClr val="EE4035"/>
              </a:buClr>
              <a:buSzPct val="100000"/>
              <a:buFont typeface="Arial"/>
              <a:buChar char="•"/>
            </a:pPr>
            <a:r>
              <a:rPr lang="ta-IN" sz="1800"/>
              <a:t>If you are able to upload and execute these files, you could get root access (bingo)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Authorization testing</a:t>
            </a:r>
          </a:p>
        </p:txBody>
      </p:sp>
      <p:sp>
        <p:nvSpPr>
          <p:cNvPr id="115" name="Shape 115"/>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lvl="0" marR="0" rtl="0" algn="l">
              <a:lnSpc>
                <a:spcPct val="150000"/>
              </a:lnSpc>
              <a:spcBef>
                <a:spcPts val="0"/>
              </a:spcBef>
              <a:spcAft>
                <a:spcPts val="0"/>
              </a:spcAft>
              <a:buClr>
                <a:srgbClr val="EE4035"/>
              </a:buClr>
              <a:buSzPct val="100000"/>
              <a:buFont typeface="Arial"/>
              <a:buChar char="•"/>
            </a:pPr>
            <a:r>
              <a:rPr lang="ta-IN" sz="1800"/>
              <a:t>Privilege escalation </a:t>
            </a:r>
          </a:p>
          <a:p>
            <a:pPr lvl="1" marR="0" rtl="0" algn="l">
              <a:lnSpc>
                <a:spcPct val="150000"/>
              </a:lnSpc>
              <a:spcBef>
                <a:spcPts val="0"/>
              </a:spcBef>
              <a:spcAft>
                <a:spcPts val="0"/>
              </a:spcAft>
              <a:buSzPct val="100000"/>
            </a:pPr>
            <a:r>
              <a:rPr lang="ta-IN" sz="1800"/>
              <a:t>Is the user allowed to execute this action? </a:t>
            </a:r>
          </a:p>
          <a:p>
            <a:pPr lvl="0" marR="0" rtl="0" algn="l">
              <a:lnSpc>
                <a:spcPct val="150000"/>
              </a:lnSpc>
              <a:spcBef>
                <a:spcPts val="0"/>
              </a:spcBef>
              <a:spcAft>
                <a:spcPts val="0"/>
              </a:spcAft>
              <a:buClr>
                <a:srgbClr val="EE4035"/>
              </a:buClr>
              <a:buSzPct val="100000"/>
              <a:buFont typeface="Arial"/>
              <a:buChar char="•"/>
            </a:pPr>
            <a:r>
              <a:rPr lang="ta-IN" sz="1800"/>
              <a:t>Insecure Direct Object References</a:t>
            </a:r>
          </a:p>
          <a:p>
            <a:pPr lvl="1" marR="0" rtl="0" algn="l">
              <a:lnSpc>
                <a:spcPct val="150000"/>
              </a:lnSpc>
              <a:spcBef>
                <a:spcPts val="0"/>
              </a:spcBef>
              <a:spcAft>
                <a:spcPts val="0"/>
              </a:spcAft>
              <a:buSzPct val="100000"/>
            </a:pPr>
            <a:r>
              <a:rPr lang="ta-IN" sz="1800"/>
              <a:t>Modifying sequantial id parameters</a:t>
            </a:r>
          </a:p>
          <a:p>
            <a:pPr lvl="0" marR="0" rtl="0" algn="l">
              <a:lnSpc>
                <a:spcPct val="150000"/>
              </a:lnSpc>
              <a:spcBef>
                <a:spcPts val="0"/>
              </a:spcBef>
              <a:spcAft>
                <a:spcPts val="0"/>
              </a:spcAft>
              <a:buClr>
                <a:srgbClr val="EE4035"/>
              </a:buClr>
              <a:buSzPct val="100000"/>
              <a:buFont typeface="Arial"/>
              <a:buChar char="•"/>
            </a:pPr>
            <a:r>
              <a:rPr lang="ta-IN" sz="1800"/>
              <a:t>Calling actions/operations that you should not have access to</a:t>
            </a:r>
          </a:p>
          <a:p>
            <a:pPr lvl="0" marR="0" rtl="0" algn="l">
              <a:lnSpc>
                <a:spcPct val="150000"/>
              </a:lnSpc>
              <a:spcBef>
                <a:spcPts val="0"/>
              </a:spcBef>
              <a:spcAft>
                <a:spcPts val="0"/>
              </a:spcAft>
              <a:buClr>
                <a:srgbClr val="EE4035"/>
              </a:buClr>
              <a:buSzPct val="100000"/>
              <a:buFont typeface="Arial"/>
              <a:buChar char="•"/>
            </a:pPr>
            <a:r>
              <a:rPr lang="ta-IN" sz="1800"/>
              <a:t>Make tests with missing or invalid access token</a:t>
            </a:r>
          </a:p>
          <a:p>
            <a:pPr lvl="0" marR="0" rtl="0" algn="l">
              <a:lnSpc>
                <a:spcPct val="150000"/>
              </a:lnSpc>
              <a:spcBef>
                <a:spcPts val="0"/>
              </a:spcBef>
              <a:spcAft>
                <a:spcPts val="0"/>
              </a:spcAft>
              <a:buClr>
                <a:srgbClr val="EE4035"/>
              </a:buClr>
              <a:buSzPct val="100000"/>
              <a:buFont typeface="Arial"/>
              <a:buChar char="•"/>
            </a:pPr>
            <a:r>
              <a:rPr lang="ta-IN" sz="1800"/>
              <a:t>Postman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Other things to keep in mind</a:t>
            </a:r>
          </a:p>
        </p:txBody>
      </p:sp>
      <p:sp>
        <p:nvSpPr>
          <p:cNvPr id="121" name="Shape 121"/>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lvl="0" marR="0" rtl="0" algn="l">
              <a:lnSpc>
                <a:spcPct val="150000"/>
              </a:lnSpc>
              <a:spcBef>
                <a:spcPts val="0"/>
              </a:spcBef>
              <a:spcAft>
                <a:spcPts val="0"/>
              </a:spcAft>
              <a:buClr>
                <a:srgbClr val="EE4035"/>
              </a:buClr>
              <a:buSzPct val="100000"/>
              <a:buFont typeface="Arial"/>
              <a:buChar char="•"/>
            </a:pPr>
            <a:r>
              <a:rPr lang="ta-IN" sz="1800"/>
              <a:t>Transport security (disable HTTP, enforce HTTPS, consider HSTS)</a:t>
            </a:r>
          </a:p>
          <a:p>
            <a:pPr lvl="0" rtl="0">
              <a:spcBef>
                <a:spcPts val="0"/>
              </a:spcBef>
              <a:buClr>
                <a:srgbClr val="EE4035"/>
              </a:buClr>
              <a:buSzPct val="100000"/>
              <a:buFont typeface="Arial"/>
              <a:buChar char="•"/>
            </a:pPr>
            <a:r>
              <a:rPr lang="ta-IN" sz="1800"/>
              <a:t>Unvalidated Redirects</a:t>
            </a:r>
          </a:p>
          <a:p>
            <a:pPr lvl="0" marR="0" rtl="0" algn="l">
              <a:lnSpc>
                <a:spcPct val="150000"/>
              </a:lnSpc>
              <a:spcBef>
                <a:spcPts val="0"/>
              </a:spcBef>
              <a:spcAft>
                <a:spcPts val="0"/>
              </a:spcAft>
              <a:buClr>
                <a:srgbClr val="EE4035"/>
              </a:buClr>
              <a:buSzPct val="100000"/>
              <a:buFont typeface="Arial"/>
              <a:buChar char="•"/>
            </a:pPr>
            <a:r>
              <a:rPr lang="ta-IN" sz="1800"/>
              <a:t>Stress testing is also security testing</a:t>
            </a:r>
          </a:p>
          <a:p>
            <a:pPr lvl="0" marR="0" rtl="0" algn="l">
              <a:lnSpc>
                <a:spcPct val="150000"/>
              </a:lnSpc>
              <a:spcBef>
                <a:spcPts val="0"/>
              </a:spcBef>
              <a:spcAft>
                <a:spcPts val="0"/>
              </a:spcAft>
              <a:buClr>
                <a:srgbClr val="EE4035"/>
              </a:buClr>
              <a:buSzPct val="100000"/>
              <a:buFont typeface="Arial"/>
              <a:buChar char="•"/>
            </a:pPr>
            <a:r>
              <a:rPr lang="ta-IN" sz="1800"/>
              <a:t>Check for security misconfigurations if you are familiar with the technology</a:t>
            </a:r>
          </a:p>
          <a:p>
            <a:pPr lvl="0" marR="0" rtl="0" algn="l">
              <a:lnSpc>
                <a:spcPct val="150000"/>
              </a:lnSpc>
              <a:spcBef>
                <a:spcPts val="0"/>
              </a:spcBef>
              <a:spcAft>
                <a:spcPts val="0"/>
              </a:spcAft>
              <a:buClr>
                <a:srgbClr val="EE4035"/>
              </a:buClr>
              <a:buSzPct val="100000"/>
              <a:buFont typeface="Arial"/>
              <a:buChar char="•"/>
            </a:pPr>
            <a:r>
              <a:rPr lang="ta-IN" sz="1800"/>
              <a:t>Consider outdated vendors insecure by default</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Degordian corporate">
      <a:dk1>
        <a:srgbClr val="434040"/>
      </a:dk1>
      <a:lt1>
        <a:srgbClr val="FFFFFF"/>
      </a:lt1>
      <a:dk2>
        <a:srgbClr val="434040"/>
      </a:dk2>
      <a:lt2>
        <a:srgbClr val="FFFFFF"/>
      </a:lt2>
      <a:accent1>
        <a:srgbClr val="C9190F"/>
      </a:accent1>
      <a:accent2>
        <a:srgbClr val="F9B7B4"/>
      </a:accent2>
      <a:accent3>
        <a:srgbClr val="690D08"/>
      </a:accent3>
      <a:accent4>
        <a:srgbClr val="410805"/>
      </a:accent4>
      <a:accent5>
        <a:srgbClr val="3A3838"/>
      </a:accent5>
      <a:accent6>
        <a:srgbClr val="171616"/>
      </a:accent6>
      <a:hlink>
        <a:srgbClr val="524E4E"/>
      </a:hlink>
      <a:folHlink>
        <a:srgbClr val="524E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