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ta-IN"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69" name="Shape 6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31" name="Shape 1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38" name="Shape 1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46" name="Shape 1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59" name="Shape 1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65" name="Shape 16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71" name="Shape 1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83" name="Shape 1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89" name="Shape 1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76" name="Shape 7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96" name="Shape 1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02" name="Shape 20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09" name="Shape 2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16" name="Shape 2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83" name="Shape 8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89" name="Shape 8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96" name="Shape 9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03" name="Shape 1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09" name="Shape 10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24" name="Shape 12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www.degordian.com/" TargetMode="External"/><Relationship Id="rId4" Type="http://schemas.openxmlformats.org/officeDocument/2006/relationships/hyperlink" Target="http://www.facebook.com/degordian" TargetMode="External"/><Relationship Id="rId5" Type="http://schemas.openxmlformats.org/officeDocument/2006/relationships/hyperlink" Target="http://www.twitter.com/degordian" TargetMode="External"/><Relationship Id="rId6" Type="http://schemas.openxmlformats.org/officeDocument/2006/relationships/hyperlink" Target="http://bit.ly/degordia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ag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sp>
        <p:nvSpPr>
          <p:cNvPr id="16" name="Shape 16"/>
          <p:cNvSpPr txBox="1"/>
          <p:nvPr>
            <p:ph type="ctrTitle"/>
          </p:nvPr>
        </p:nvSpPr>
        <p:spPr>
          <a:xfrm>
            <a:off x="683568" y="411510"/>
            <a:ext cx="5256584" cy="3702050"/>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Font typeface="Verdana"/>
              <a:buNone/>
              <a:defRPr b="1" i="0" sz="3500" u="none" cap="none" strike="noStrike">
                <a:solidFill>
                  <a:schemeClr val="lt2"/>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body"/>
          </p:nvPr>
        </p:nvSpPr>
        <p:spPr>
          <a:xfrm>
            <a:off x="684213" y="4515966"/>
            <a:ext cx="5255939" cy="360040"/>
          </a:xfrm>
          <a:prstGeom prst="rect">
            <a:avLst/>
          </a:prstGeom>
          <a:noFill/>
          <a:ln>
            <a:noFill/>
          </a:ln>
        </p:spPr>
        <p:txBody>
          <a:bodyPr anchorCtr="0" anchor="ctr" bIns="91425" lIns="91425" rIns="91425" wrap="square" tIns="91425"/>
          <a:lstStyle>
            <a:lvl1pPr indent="0" lvl="0" marL="0" marR="0" rtl="0" algn="l">
              <a:spcBef>
                <a:spcPts val="0"/>
              </a:spcBef>
              <a:buClr>
                <a:schemeClr val="lt2"/>
              </a:buClr>
              <a:buFont typeface="Arial"/>
              <a:buNone/>
              <a:defRPr b="0" i="0" sz="1200" u="none" cap="none" strike="noStrike">
                <a:solidFill>
                  <a:schemeClr val="lt2"/>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18" name="Shape 18"/>
          <p:cNvSpPr/>
          <p:nvPr>
            <p:ph idx="2" type="pic"/>
          </p:nvPr>
        </p:nvSpPr>
        <p:spPr>
          <a:xfrm>
            <a:off x="7092280" y="1650579"/>
            <a:ext cx="1440160" cy="1223912"/>
          </a:xfrm>
          <a:prstGeom prst="rect">
            <a:avLst/>
          </a:prstGeom>
          <a:noFill/>
          <a:ln>
            <a:noFill/>
          </a:ln>
        </p:spPr>
        <p:txBody>
          <a:bodyPr anchorCtr="0" anchor="t" bIns="91425" lIns="91425" rIns="91425" wrap="square" tIns="91425"/>
          <a:lstStyle>
            <a:lvl1pPr indent="-292100" lvl="0" marL="342900" marR="0" rtl="0" algn="l">
              <a:lnSpc>
                <a:spcPct val="100000"/>
              </a:lnSpc>
              <a:spcBef>
                <a:spcPts val="160"/>
              </a:spcBef>
              <a:spcAft>
                <a:spcPts val="0"/>
              </a:spcAft>
              <a:buClr>
                <a:schemeClr val="dk1"/>
              </a:buClr>
              <a:buSzPct val="100000"/>
              <a:buFont typeface="Arial"/>
              <a:buChar char="•"/>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ph Red Only">
    <p:bg>
      <p:bgPr>
        <a:solidFill>
          <a:schemeClr val="lt1"/>
        </a:solidFill>
      </p:bgPr>
    </p:bg>
    <p:spTree>
      <p:nvGrpSpPr>
        <p:cNvPr id="46" name="Shape 46"/>
        <p:cNvGrpSpPr/>
        <p:nvPr/>
      </p:nvGrpSpPr>
      <p:grpSpPr>
        <a:xfrm>
          <a:off x="0" y="0"/>
          <a:ext cx="0" cy="0"/>
          <a:chOff x="0" y="0"/>
          <a:chExt cx="0" cy="0"/>
        </a:xfrm>
      </p:grpSpPr>
      <p:sp>
        <p:nvSpPr>
          <p:cNvPr id="47" name="Shape 47"/>
          <p:cNvSpPr/>
          <p:nvPr>
            <p:ph idx="2" type="chart"/>
          </p:nvPr>
        </p:nvSpPr>
        <p:spPr>
          <a:xfrm>
            <a:off x="684213" y="627534"/>
            <a:ext cx="7704211" cy="3888432"/>
          </a:xfrm>
          <a:prstGeom prst="rect">
            <a:avLst/>
          </a:prstGeom>
          <a:noFill/>
          <a:ln>
            <a:noFill/>
          </a:ln>
        </p:spPr>
        <p:txBody>
          <a:bodyPr anchorCtr="0" anchor="t" bIns="91425" lIns="91425" rIns="91425" wrap="square" tIns="91425"/>
          <a:lstStyle>
            <a:lvl1pPr indent="-292100" lvl="0" marL="342900" marR="0" rtl="0" algn="l">
              <a:spcBef>
                <a:spcPts val="160"/>
              </a:spcBef>
              <a:buClr>
                <a:schemeClr val="dk1"/>
              </a:buClr>
              <a:buSzPct val="100000"/>
              <a:buFont typeface="Arial"/>
              <a:buChar char="•"/>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Red">
    <p:bg>
      <p:bgPr>
        <a:blipFill rotWithShape="1">
          <a:blip r:embed="rId2">
            <a:alphaModFix/>
          </a:blip>
          <a:stretch>
            <a:fillRect b="0" l="0" r="0" t="0"/>
          </a:stretch>
        </a:blipFill>
      </p:bgPr>
    </p:bg>
    <p:spTree>
      <p:nvGrpSpPr>
        <p:cNvPr id="48" name="Shape 48"/>
        <p:cNvGrpSpPr/>
        <p:nvPr/>
      </p:nvGrpSpPr>
      <p:grpSpPr>
        <a:xfrm>
          <a:off x="0" y="0"/>
          <a:ext cx="0" cy="0"/>
          <a:chOff x="0" y="0"/>
          <a:chExt cx="0" cy="0"/>
        </a:xfrm>
      </p:grpSpPr>
      <p:sp>
        <p:nvSpPr>
          <p:cNvPr id="49" name="Shape 49"/>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Red Only">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Disclaimer">
    <p:bg>
      <p:bgPr>
        <a:blipFill rotWithShape="1">
          <a:blip r:embed="rId2">
            <a:alphaModFix/>
          </a:blip>
          <a:stretch>
            <a:fillRect b="0" l="0" r="0" t="0"/>
          </a:stretch>
        </a:blipFill>
      </p:bgPr>
    </p:bg>
    <p:spTree>
      <p:nvGrpSpPr>
        <p:cNvPr id="51" name="Shape 51"/>
        <p:cNvGrpSpPr/>
        <p:nvPr/>
      </p:nvGrpSpPr>
      <p:grpSpPr>
        <a:xfrm>
          <a:off x="0" y="0"/>
          <a:ext cx="0" cy="0"/>
          <a:chOff x="0" y="0"/>
          <a:chExt cx="0" cy="0"/>
        </a:xfrm>
      </p:grpSpPr>
      <p:sp>
        <p:nvSpPr>
          <p:cNvPr id="52" name="Shape 52"/>
          <p:cNvSpPr txBox="1"/>
          <p:nvPr/>
        </p:nvSpPr>
        <p:spPr>
          <a:xfrm>
            <a:off x="683568" y="555526"/>
            <a:ext cx="3960440" cy="4176464"/>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rgbClr val="524D4D"/>
              </a:buClr>
              <a:buSzPct val="25000"/>
              <a:buFont typeface="Verdana"/>
              <a:buNone/>
            </a:pPr>
            <a:r>
              <a:rPr b="1" baseline="30000" i="0" lang="ta-IN" sz="2000" u="none" cap="none" strike="noStrike">
                <a:solidFill>
                  <a:srgbClr val="524D4D"/>
                </a:solidFill>
                <a:latin typeface="Verdana"/>
                <a:ea typeface="Verdana"/>
                <a:cs typeface="Verdana"/>
                <a:sym typeface="Verdana"/>
              </a:rPr>
              <a:t>Disclaimer</a:t>
            </a:r>
          </a:p>
          <a:p>
            <a:pPr indent="0" lvl="0" marL="0" marR="0" rtl="0" algn="l">
              <a:spcBef>
                <a:spcPts val="0"/>
              </a:spcBef>
              <a:spcAft>
                <a:spcPts val="0"/>
              </a:spcAft>
              <a:buClr>
                <a:srgbClr val="736E6E"/>
              </a:buClr>
              <a:buSzPct val="25000"/>
              <a:buFont typeface="Verdana"/>
              <a:buNone/>
            </a:pPr>
            <a:r>
              <a:rPr b="0" i="0" lang="ta-IN" sz="700" u="none" cap="none" strike="noStrike">
                <a:solidFill>
                  <a:srgbClr val="736E6E"/>
                </a:solidFill>
                <a:latin typeface="Verdana"/>
                <a:ea typeface="Verdana"/>
                <a:cs typeface="Verdana"/>
                <a:sym typeface="Verdana"/>
              </a:rPr>
              <a:t>By reading this document, all included parties agree to consider all information submitted by the company Degordian Ltd. confidential information ie. trade secret. The parties involved agree that they will jointly negotiate and agree on the business cooperation. The parties agree that they will exchange certain information during the negotiations and, possibly, after them, which constitute a trade secret of one of the parties and are considered confidential information. A confidential information in this document is understood as any information or data related to technology, „knowhow“, trade secrets, trade, financial data, proprietary and/or other confidential information, including (without limits) discoveries, ideas, concepts, techniques, schemes, specifications, drawings, diagrams, models, samples, computer programmes, marketing and trade plans and strategies, names and other information about clients, as well as other financial, technical and trade information and intellectual property rights, whether they are contained in a material or electronic form. All confidential information are and shall remain the property of its provider. By disclosing confidential information, its provider does not give the recipient any express or implied rights to use of any patent, copyright, trademark or other intellectual property rights or trade secrets. Nothing herein shall be construed as an acquisition of ownership or any rights to confidential information. Terms of confidentiality from this document do not abolish or in any way limit the right of provider as the owner to continue independently developing the placement of information .</a:t>
            </a:r>
          </a:p>
          <a:p>
            <a:pPr indent="0" lvl="0" marL="0" marR="0" rtl="0" algn="l">
              <a:spcBef>
                <a:spcPts val="0"/>
              </a:spcBef>
              <a:buClr>
                <a:srgbClr val="736E6E"/>
              </a:buClr>
              <a:buSzPct val="25000"/>
              <a:buFont typeface="Verdana"/>
              <a:buNone/>
            </a:pPr>
            <a:br>
              <a:rPr b="0" i="0" lang="ta-IN" sz="700" u="none" cap="none" strike="noStrike">
                <a:solidFill>
                  <a:srgbClr val="736E6E"/>
                </a:solidFill>
                <a:latin typeface="Verdana"/>
                <a:ea typeface="Verdana"/>
                <a:cs typeface="Verdana"/>
                <a:sym typeface="Verdana"/>
              </a:rPr>
            </a:br>
            <a:r>
              <a:rPr b="0" i="0" lang="ta-IN" sz="700" u="none" cap="none" strike="noStrike">
                <a:solidFill>
                  <a:srgbClr val="736E6E"/>
                </a:solidFill>
                <a:latin typeface="Verdana"/>
                <a:ea typeface="Verdana"/>
                <a:cs typeface="Verdana"/>
                <a:sym typeface="Verdana"/>
              </a:rPr>
              <a:t>Degordian retains the right to use the client's publicly available data as a reference and proof of projects carried out for the purpose of external representation of Degordian. In so doing, we commit ourselves to preserve all the data categorized as a trade secret (which is, therefore, publicly inaccessible), unless a specific authorization is given by the client.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ast slide 1">
    <p:bg>
      <p:bgPr>
        <a:blipFill rotWithShape="1">
          <a:blip r:embed="rId2">
            <a:alphaModFix/>
          </a:blip>
          <a:stretch>
            <a:fillRect b="0" l="0" r="0" t="0"/>
          </a:stretch>
        </a:blipFill>
      </p:bgPr>
    </p:bg>
    <p:spTree>
      <p:nvGrpSpPr>
        <p:cNvPr id="53" name="Shape 53"/>
        <p:cNvGrpSpPr/>
        <p:nvPr/>
      </p:nvGrpSpPr>
      <p:grpSpPr>
        <a:xfrm>
          <a:off x="0" y="0"/>
          <a:ext cx="0" cy="0"/>
          <a:chOff x="0" y="0"/>
          <a:chExt cx="0" cy="0"/>
        </a:xfrm>
      </p:grpSpPr>
      <p:sp>
        <p:nvSpPr>
          <p:cNvPr id="54" name="Shape 54"/>
          <p:cNvSpPr txBox="1"/>
          <p:nvPr/>
        </p:nvSpPr>
        <p:spPr>
          <a:xfrm>
            <a:off x="0" y="4587974"/>
            <a:ext cx="9144000" cy="357066"/>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lt2"/>
              </a:buClr>
              <a:buSzPct val="25000"/>
              <a:buFont typeface="Verdana"/>
              <a:buNone/>
            </a:pPr>
            <a:r>
              <a:rPr b="0" i="0" lang="ta-IN" sz="700" u="none" cap="none" strike="noStrike">
                <a:solidFill>
                  <a:schemeClr val="lt2"/>
                </a:solidFill>
                <a:latin typeface="Verdana"/>
                <a:ea typeface="Verdana"/>
                <a:cs typeface="Verdana"/>
                <a:sym typeface="Verdana"/>
              </a:rPr>
              <a:t>www.degordian.com | www.facebook.com/degordian | www.twitter.com/degordian | linkedin: http://bit.ly/degordian</a:t>
            </a:r>
          </a:p>
        </p:txBody>
      </p:sp>
      <p:sp>
        <p:nvSpPr>
          <p:cNvPr id="55" name="Shape 55"/>
          <p:cNvSpPr txBox="1"/>
          <p:nvPr>
            <p:ph type="title"/>
          </p:nvPr>
        </p:nvSpPr>
        <p:spPr>
          <a:xfrm>
            <a:off x="0" y="2240992"/>
            <a:ext cx="9144000" cy="720080"/>
          </a:xfrm>
          <a:prstGeom prst="rect">
            <a:avLst/>
          </a:prstGeom>
          <a:noFill/>
          <a:ln>
            <a:noFill/>
          </a:ln>
        </p:spPr>
        <p:txBody>
          <a:bodyPr anchorCtr="0" anchor="t" bIns="91425" lIns="91425" rIns="91425" wrap="square" tIns="91425"/>
          <a:lstStyle>
            <a:lvl1pPr indent="0" lvl="0" marL="0" marR="0" rtl="0" algn="ctr">
              <a:spcBef>
                <a:spcPts val="0"/>
              </a:spcBef>
              <a:buClr>
                <a:schemeClr val="lt2"/>
              </a:buClr>
              <a:buFont typeface="Verdana"/>
              <a:buNone/>
              <a:defRPr b="1" i="0" sz="2800" u="none" cap="none" strike="noStrike">
                <a:solidFill>
                  <a:schemeClr val="lt2"/>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0" y="3219822"/>
            <a:ext cx="9144000" cy="432048"/>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1400" u="none" cap="none" strike="noStrike">
                <a:solidFill>
                  <a:schemeClr val="lt2"/>
                </a:solidFill>
                <a:latin typeface="Verdana"/>
                <a:ea typeface="Verdana"/>
                <a:cs typeface="Verdana"/>
                <a:sym typeface="Verdana"/>
              </a:defRPr>
            </a:lvl1pPr>
            <a:lvl2pPr indent="0" lvl="1" marL="457200" marR="0" rtl="0" algn="ctr">
              <a:spcBef>
                <a:spcPts val="400"/>
              </a:spcBef>
              <a:buClr>
                <a:srgbClr val="EE4035"/>
              </a:buClr>
              <a:buFont typeface="Arial"/>
              <a:buNone/>
              <a:defRPr b="0" i="0" sz="2000" u="none" cap="none" strike="noStrike">
                <a:solidFill>
                  <a:schemeClr val="lt1"/>
                </a:solidFill>
                <a:latin typeface="Proxima Nova"/>
                <a:ea typeface="Proxima Nova"/>
                <a:cs typeface="Proxima Nova"/>
                <a:sym typeface="Proxima Nova"/>
              </a:defRPr>
            </a:lvl2pPr>
            <a:lvl3pPr indent="-114300" lvl="2" marL="1085850" marR="0" rtl="0" algn="l">
              <a:lnSpc>
                <a:spcPct val="150000"/>
              </a:lnSpc>
              <a:spcBef>
                <a:spcPts val="180"/>
              </a:spcBef>
              <a:buClr>
                <a:srgbClr val="EE4035"/>
              </a:buClr>
              <a:buSzPct val="100000"/>
              <a:buFont typeface="Arial"/>
              <a:buChar char="•"/>
              <a:defRPr b="0" i="0" sz="900" u="none" cap="none" strike="noStrike">
                <a:solidFill>
                  <a:srgbClr val="736E6E"/>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cxnSp>
        <p:nvCxnSpPr>
          <p:cNvPr id="57" name="Shape 57"/>
          <p:cNvCxnSpPr/>
          <p:nvPr/>
        </p:nvCxnSpPr>
        <p:spPr>
          <a:xfrm>
            <a:off x="4103948" y="2961072"/>
            <a:ext cx="936104" cy="0"/>
          </a:xfrm>
          <a:prstGeom prst="straightConnector1">
            <a:avLst/>
          </a:prstGeom>
          <a:noFill/>
          <a:ln cap="flat" cmpd="sng" w="9525">
            <a:solidFill>
              <a:schemeClr val="lt2"/>
            </a:solidFill>
            <a:prstDash val="solid"/>
            <a:round/>
            <a:headEnd len="med" w="med" type="none"/>
            <a:tailEnd len="med" w="med" type="none"/>
          </a:ln>
        </p:spPr>
      </p:cxnSp>
      <p:sp>
        <p:nvSpPr>
          <p:cNvPr id="58" name="Shape 58"/>
          <p:cNvSpPr txBox="1"/>
          <p:nvPr>
            <p:ph idx="2" type="body"/>
          </p:nvPr>
        </p:nvSpPr>
        <p:spPr>
          <a:xfrm>
            <a:off x="0" y="3435846"/>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600" u="none" cap="none" strike="noStrike">
                <a:solidFill>
                  <a:schemeClr val="lt2"/>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59" name="Shape 59"/>
          <p:cNvSpPr txBox="1"/>
          <p:nvPr>
            <p:ph idx="3" type="body"/>
          </p:nvPr>
        </p:nvSpPr>
        <p:spPr>
          <a:xfrm>
            <a:off x="0" y="4417226"/>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800" u="none" cap="none" strike="noStrike">
                <a:solidFill>
                  <a:schemeClr val="lt2"/>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ast slide 2">
    <p:bg>
      <p:bgPr>
        <a:blipFill rotWithShape="1">
          <a:blip r:embed="rId2">
            <a:alphaModFix/>
          </a:blip>
          <a:stretch>
            <a:fillRect b="0" l="0" r="0" t="0"/>
          </a:stretch>
        </a:blipFill>
      </p:bgPr>
    </p:bg>
    <p:spTree>
      <p:nvGrpSpPr>
        <p:cNvPr id="60" name="Shape 60"/>
        <p:cNvGrpSpPr/>
        <p:nvPr/>
      </p:nvGrpSpPr>
      <p:grpSpPr>
        <a:xfrm>
          <a:off x="0" y="0"/>
          <a:ext cx="0" cy="0"/>
          <a:chOff x="0" y="0"/>
          <a:chExt cx="0" cy="0"/>
        </a:xfrm>
      </p:grpSpPr>
      <p:sp>
        <p:nvSpPr>
          <p:cNvPr id="61" name="Shape 61"/>
          <p:cNvSpPr txBox="1"/>
          <p:nvPr/>
        </p:nvSpPr>
        <p:spPr>
          <a:xfrm>
            <a:off x="0" y="4827867"/>
            <a:ext cx="9144000" cy="357066"/>
          </a:xfrm>
          <a:prstGeom prst="rect">
            <a:avLst/>
          </a:prstGeom>
          <a:noFill/>
          <a:ln>
            <a:noFill/>
          </a:ln>
        </p:spPr>
        <p:txBody>
          <a:bodyPr anchorCtr="0" anchor="ctr" bIns="45700" lIns="91425" rIns="91425" wrap="square" tIns="45700">
            <a:noAutofit/>
          </a:bodyPr>
          <a:lstStyle/>
          <a:p>
            <a:pPr indent="0" lvl="0" marL="0" marR="0" rtl="0" algn="ctr">
              <a:spcBef>
                <a:spcPts val="0"/>
              </a:spcBef>
              <a:buClr>
                <a:srgbClr val="868080"/>
              </a:buClr>
              <a:buSzPct val="25000"/>
              <a:buFont typeface="Verdana"/>
              <a:buNone/>
            </a:pPr>
            <a:r>
              <a:rPr b="0" i="0" lang="ta-IN" sz="700" u="sng" cap="none" strike="noStrike">
                <a:solidFill>
                  <a:schemeClr val="hlink"/>
                </a:solidFill>
                <a:latin typeface="Verdana"/>
                <a:ea typeface="Verdana"/>
                <a:cs typeface="Verdana"/>
                <a:sym typeface="Verdana"/>
                <a:hlinkClick r:id="rId3"/>
              </a:rPr>
              <a:t>www.degordian.com</a:t>
            </a:r>
            <a:r>
              <a:rPr b="0" i="0" lang="ta-IN" sz="700" u="none" cap="none" strike="noStrike">
                <a:solidFill>
                  <a:srgbClr val="868080"/>
                </a:solidFill>
                <a:latin typeface="Verdana"/>
                <a:ea typeface="Verdana"/>
                <a:cs typeface="Verdana"/>
                <a:sym typeface="Verdana"/>
              </a:rPr>
              <a:t> | </a:t>
            </a:r>
            <a:r>
              <a:rPr b="0" i="0" lang="ta-IN" sz="700" u="sng" cap="none" strike="noStrike">
                <a:solidFill>
                  <a:schemeClr val="hlink"/>
                </a:solidFill>
                <a:latin typeface="Verdana"/>
                <a:ea typeface="Verdana"/>
                <a:cs typeface="Verdana"/>
                <a:sym typeface="Verdana"/>
                <a:hlinkClick r:id="rId4"/>
              </a:rPr>
              <a:t>www.facebook.com/degordian</a:t>
            </a:r>
            <a:r>
              <a:rPr b="0" i="0" lang="ta-IN" sz="700" u="none" cap="none" strike="noStrike">
                <a:solidFill>
                  <a:srgbClr val="868080"/>
                </a:solidFill>
                <a:latin typeface="Verdana"/>
                <a:ea typeface="Verdana"/>
                <a:cs typeface="Verdana"/>
                <a:sym typeface="Verdana"/>
              </a:rPr>
              <a:t> | </a:t>
            </a:r>
            <a:r>
              <a:rPr b="0" i="0" lang="ta-IN" sz="700" u="sng" cap="none" strike="noStrike">
                <a:solidFill>
                  <a:schemeClr val="hlink"/>
                </a:solidFill>
                <a:latin typeface="Verdana"/>
                <a:ea typeface="Verdana"/>
                <a:cs typeface="Verdana"/>
                <a:sym typeface="Verdana"/>
                <a:hlinkClick r:id="rId5"/>
              </a:rPr>
              <a:t>www.twitter.com/degordian</a:t>
            </a:r>
            <a:r>
              <a:rPr b="0" i="0" lang="ta-IN" sz="700" u="none" cap="none" strike="noStrike">
                <a:solidFill>
                  <a:srgbClr val="868080"/>
                </a:solidFill>
                <a:latin typeface="Verdana"/>
                <a:ea typeface="Verdana"/>
                <a:cs typeface="Verdana"/>
                <a:sym typeface="Verdana"/>
              </a:rPr>
              <a:t> | </a:t>
            </a:r>
            <a:r>
              <a:rPr b="0" i="0" lang="ta-IN" sz="700" u="sng" cap="none" strike="noStrike">
                <a:solidFill>
                  <a:schemeClr val="hlink"/>
                </a:solidFill>
                <a:latin typeface="Verdana"/>
                <a:ea typeface="Verdana"/>
                <a:cs typeface="Verdana"/>
                <a:sym typeface="Verdana"/>
                <a:hlinkClick r:id="rId6"/>
              </a:rPr>
              <a:t>linkedin: http://bit.ly/degordian</a:t>
            </a:r>
          </a:p>
        </p:txBody>
      </p:sp>
      <p:sp>
        <p:nvSpPr>
          <p:cNvPr id="62" name="Shape 62"/>
          <p:cNvSpPr txBox="1"/>
          <p:nvPr>
            <p:ph type="title"/>
          </p:nvPr>
        </p:nvSpPr>
        <p:spPr>
          <a:xfrm>
            <a:off x="0" y="2294806"/>
            <a:ext cx="9144000" cy="720080"/>
          </a:xfrm>
          <a:prstGeom prst="rect">
            <a:avLst/>
          </a:prstGeom>
          <a:noFill/>
          <a:ln>
            <a:noFill/>
          </a:ln>
        </p:spPr>
        <p:txBody>
          <a:bodyPr anchorCtr="0" anchor="t" bIns="91425" lIns="91425" rIns="91425" wrap="square" tIns="91425"/>
          <a:lstStyle>
            <a:lvl1pPr indent="0" lvl="0" marL="0" marR="0" rtl="0" algn="ctr">
              <a:spcBef>
                <a:spcPts val="0"/>
              </a:spcBef>
              <a:buClr>
                <a:schemeClr val="lt1"/>
              </a:buClr>
              <a:buFont typeface="Verdana"/>
              <a:buNone/>
              <a:defRPr b="1" i="0" sz="2000" u="none" cap="none" strike="noStrike">
                <a:solidFill>
                  <a:schemeClr val="lt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txBox="1"/>
          <p:nvPr>
            <p:ph idx="1" type="body"/>
          </p:nvPr>
        </p:nvSpPr>
        <p:spPr>
          <a:xfrm>
            <a:off x="0" y="3714030"/>
            <a:ext cx="9144000" cy="432048"/>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1" i="0" sz="1200" u="none" cap="none" strike="noStrike">
                <a:solidFill>
                  <a:srgbClr val="736E6E"/>
                </a:solidFill>
                <a:latin typeface="Verdana"/>
                <a:ea typeface="Verdana"/>
                <a:cs typeface="Verdana"/>
                <a:sym typeface="Verdana"/>
              </a:defRPr>
            </a:lvl1pPr>
            <a:lvl2pPr indent="0" lvl="1" marL="457200" marR="0" rtl="0" algn="ctr">
              <a:spcBef>
                <a:spcPts val="400"/>
              </a:spcBef>
              <a:buClr>
                <a:srgbClr val="EE4035"/>
              </a:buClr>
              <a:buFont typeface="Arial"/>
              <a:buNone/>
              <a:defRPr b="0" i="0" sz="2000" u="none" cap="none" strike="noStrike">
                <a:solidFill>
                  <a:schemeClr val="lt1"/>
                </a:solidFill>
                <a:latin typeface="Proxima Nova"/>
                <a:ea typeface="Proxima Nova"/>
                <a:cs typeface="Proxima Nova"/>
                <a:sym typeface="Proxima Nova"/>
              </a:defRPr>
            </a:lvl2pPr>
            <a:lvl3pPr indent="-114300" lvl="2" marL="1085850" marR="0" rtl="0" algn="l">
              <a:lnSpc>
                <a:spcPct val="150000"/>
              </a:lnSpc>
              <a:spcBef>
                <a:spcPts val="180"/>
              </a:spcBef>
              <a:buClr>
                <a:srgbClr val="EE4035"/>
              </a:buClr>
              <a:buSzPct val="100000"/>
              <a:buFont typeface="Arial"/>
              <a:buChar char="•"/>
              <a:defRPr b="0" i="0" sz="900" u="none" cap="none" strike="noStrike">
                <a:solidFill>
                  <a:srgbClr val="736E6E"/>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64" name="Shape 64"/>
          <p:cNvSpPr txBox="1"/>
          <p:nvPr>
            <p:ph idx="2" type="body"/>
          </p:nvPr>
        </p:nvSpPr>
        <p:spPr>
          <a:xfrm>
            <a:off x="0" y="3933496"/>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600" u="none" cap="none" strike="noStrike">
                <a:solidFill>
                  <a:srgbClr val="A29C9C"/>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65" name="Shape 65"/>
          <p:cNvSpPr txBox="1"/>
          <p:nvPr>
            <p:ph idx="3" type="body"/>
          </p:nvPr>
        </p:nvSpPr>
        <p:spPr>
          <a:xfrm>
            <a:off x="0" y="4211747"/>
            <a:ext cx="9144000" cy="288032"/>
          </a:xfrm>
          <a:prstGeom prst="rect">
            <a:avLst/>
          </a:prstGeom>
          <a:noFill/>
          <a:ln>
            <a:noFill/>
          </a:ln>
        </p:spPr>
        <p:txBody>
          <a:bodyPr anchorCtr="0" anchor="t" bIns="91425" lIns="91425" rIns="91425" wrap="square" tIns="91425"/>
          <a:lstStyle>
            <a:lvl1pPr indent="0" lvl="0" marL="0" marR="0" rtl="0" algn="ctr">
              <a:spcBef>
                <a:spcPts val="0"/>
              </a:spcBef>
              <a:buClr>
                <a:srgbClr val="EE4035"/>
              </a:buClr>
              <a:buFont typeface="Arial"/>
              <a:buNone/>
              <a:defRPr b="0" i="0" sz="700" u="none" cap="none" strike="noStrike">
                <a:solidFill>
                  <a:srgbClr val="868080"/>
                </a:solidFill>
                <a:latin typeface="Verdana"/>
                <a:ea typeface="Verdana"/>
                <a:cs typeface="Verdana"/>
                <a:sym typeface="Verdana"/>
              </a:defRPr>
            </a:lvl1pPr>
            <a:lvl2pPr indent="0" lvl="1" marL="457200" marR="0" rtl="0" algn="l">
              <a:spcBef>
                <a:spcPts val="320"/>
              </a:spcBef>
              <a:buClr>
                <a:srgbClr val="EE4035"/>
              </a:buClr>
              <a:buFont typeface="Arial"/>
              <a:buNone/>
              <a:defRPr b="0" i="0" sz="1600" u="none" cap="none" strike="noStrike">
                <a:solidFill>
                  <a:srgbClr val="736E6E"/>
                </a:solidFill>
                <a:latin typeface="Proxima Nova"/>
                <a:ea typeface="Proxima Nova"/>
                <a:cs typeface="Proxima Nova"/>
                <a:sym typeface="Proxima Nova"/>
              </a:defRPr>
            </a:lvl2pPr>
            <a:lvl3pPr indent="0" lvl="2" marL="914400" marR="0" rtl="0" algn="ctr">
              <a:lnSpc>
                <a:spcPct val="150000"/>
              </a:lnSpc>
              <a:spcBef>
                <a:spcPts val="180"/>
              </a:spcBef>
              <a:buClr>
                <a:srgbClr val="EE4035"/>
              </a:buClr>
              <a:buFont typeface="Arial"/>
              <a:buNone/>
              <a:defRPr b="0" i="0" sz="900" u="none" cap="none" strike="noStrike">
                <a:solidFill>
                  <a:schemeClr val="lt1"/>
                </a:solidFill>
                <a:latin typeface="Proxima Nova"/>
                <a:ea typeface="Proxima Nova"/>
                <a:cs typeface="Proxima Nova"/>
                <a:sym typeface="Proxima Nov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cxnSp>
        <p:nvCxnSpPr>
          <p:cNvPr id="66" name="Shape 66"/>
          <p:cNvCxnSpPr/>
          <p:nvPr/>
        </p:nvCxnSpPr>
        <p:spPr>
          <a:xfrm>
            <a:off x="4103948" y="1995686"/>
            <a:ext cx="936104"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p:bg>
      <p:bgPr>
        <a:blipFill rotWithShape="1">
          <a:blip r:embed="rId2">
            <a:alphaModFix/>
          </a:blip>
          <a:stretch>
            <a:fillRect b="0" l="0" r="0" t="0"/>
          </a:stretch>
        </a:blipFill>
      </p:bgPr>
    </p:bg>
    <p:spTree>
      <p:nvGrpSpPr>
        <p:cNvPr id="19" name="Shape 19"/>
        <p:cNvGrpSpPr/>
        <p:nvPr/>
      </p:nvGrpSpPr>
      <p:grpSpPr>
        <a:xfrm>
          <a:off x="0" y="0"/>
          <a:ext cx="0" cy="0"/>
          <a:chOff x="0" y="0"/>
          <a:chExt cx="0" cy="0"/>
        </a:xfrm>
      </p:grpSpPr>
      <p:sp>
        <p:nvSpPr>
          <p:cNvPr id="20" name="Shape 20"/>
          <p:cNvSpPr txBox="1"/>
          <p:nvPr>
            <p:ph type="title"/>
          </p:nvPr>
        </p:nvSpPr>
        <p:spPr>
          <a:xfrm>
            <a:off x="684213" y="411510"/>
            <a:ext cx="5544616" cy="720080"/>
          </a:xfrm>
          <a:prstGeom prst="rect">
            <a:avLst/>
          </a:prstGeom>
          <a:noFill/>
          <a:ln>
            <a:noFill/>
          </a:ln>
        </p:spPr>
        <p:txBody>
          <a:bodyPr anchorCtr="0" anchor="ctr" bIns="91425" lIns="91425" rIns="91425" wrap="square" tIns="91425"/>
          <a:lstStyle>
            <a:lvl1pPr indent="0" lvl="0" marL="0" marR="0" rtl="0" algn="l">
              <a:spcBef>
                <a:spcPts val="0"/>
              </a:spcBef>
              <a:buClr>
                <a:srgbClr val="EE4035"/>
              </a:buClr>
              <a:buFont typeface="Verdana"/>
              <a:buNone/>
              <a:defRPr b="1" i="0" sz="2800" u="none" cap="none" strike="noStrike">
                <a:solidFill>
                  <a:srgbClr val="EE4035"/>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body"/>
          </p:nvPr>
        </p:nvSpPr>
        <p:spPr>
          <a:xfrm>
            <a:off x="684213" y="1275605"/>
            <a:ext cx="6552083" cy="3528393"/>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hapter">
    <p:bg>
      <p:bgPr>
        <a:blipFill rotWithShape="1">
          <a:blip r:embed="rId2">
            <a:alphaModFix/>
          </a:blip>
          <a:stretch>
            <a:fillRect b="0" l="0" r="0" t="0"/>
          </a:stretch>
        </a:blipFill>
      </p:bgPr>
    </p:bg>
    <p:spTree>
      <p:nvGrpSpPr>
        <p:cNvPr id="22" name="Shape 22"/>
        <p:cNvGrpSpPr/>
        <p:nvPr/>
      </p:nvGrpSpPr>
      <p:grpSpPr>
        <a:xfrm>
          <a:off x="0" y="0"/>
          <a:ext cx="0" cy="0"/>
          <a:chOff x="0" y="0"/>
          <a:chExt cx="0" cy="0"/>
        </a:xfrm>
      </p:grpSpPr>
      <p:sp>
        <p:nvSpPr>
          <p:cNvPr id="23" name="Shape 23"/>
          <p:cNvSpPr txBox="1"/>
          <p:nvPr>
            <p:ph type="title"/>
          </p:nvPr>
        </p:nvSpPr>
        <p:spPr>
          <a:xfrm>
            <a:off x="395536" y="3507854"/>
            <a:ext cx="1224136" cy="1296143"/>
          </a:xfrm>
          <a:prstGeom prst="rect">
            <a:avLst/>
          </a:prstGeom>
          <a:noFill/>
          <a:ln>
            <a:noFill/>
          </a:ln>
        </p:spPr>
        <p:txBody>
          <a:bodyPr anchorCtr="0" anchor="ctr" bIns="91425" lIns="91425" rIns="91425" wrap="square" tIns="91425"/>
          <a:lstStyle>
            <a:lvl1pPr indent="0" lvl="0" marL="0" marR="0" rtl="0" algn="r">
              <a:spcBef>
                <a:spcPts val="0"/>
              </a:spcBef>
              <a:buClr>
                <a:srgbClr val="EE4035"/>
              </a:buClr>
              <a:buFont typeface="Verdana"/>
              <a:buNone/>
              <a:defRPr b="1" i="0" sz="4000" u="none" cap="none" strike="noStrike">
                <a:solidFill>
                  <a:srgbClr val="EE4035"/>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cxnSp>
        <p:nvCxnSpPr>
          <p:cNvPr id="24" name="Shape 24"/>
          <p:cNvCxnSpPr/>
          <p:nvPr/>
        </p:nvCxnSpPr>
        <p:spPr>
          <a:xfrm>
            <a:off x="1907704" y="3507854"/>
            <a:ext cx="0" cy="1296144"/>
          </a:xfrm>
          <a:prstGeom prst="straightConnector1">
            <a:avLst/>
          </a:prstGeom>
          <a:noFill/>
          <a:ln cap="flat" cmpd="sng" w="9525">
            <a:solidFill>
              <a:srgbClr val="EF4035"/>
            </a:solidFill>
            <a:prstDash val="solid"/>
            <a:round/>
            <a:headEnd len="med" w="med" type="none"/>
            <a:tailEnd len="med" w="med" type="none"/>
          </a:ln>
        </p:spPr>
      </p:cxnSp>
      <p:sp>
        <p:nvSpPr>
          <p:cNvPr id="25" name="Shape 25"/>
          <p:cNvSpPr txBox="1"/>
          <p:nvPr>
            <p:ph idx="1" type="body"/>
          </p:nvPr>
        </p:nvSpPr>
        <p:spPr>
          <a:xfrm>
            <a:off x="2195736" y="3507854"/>
            <a:ext cx="5688631" cy="1296142"/>
          </a:xfrm>
          <a:prstGeom prst="rect">
            <a:avLst/>
          </a:prstGeom>
          <a:noFill/>
          <a:ln>
            <a:noFill/>
          </a:ln>
        </p:spPr>
        <p:txBody>
          <a:bodyPr anchorCtr="0" anchor="ctr" bIns="91425" lIns="91425" rIns="91425" wrap="square" tIns="91425"/>
          <a:lstStyle>
            <a:lvl1pPr indent="0" lvl="0" marL="0" marR="0" rtl="0" algn="l">
              <a:spcBef>
                <a:spcPts val="0"/>
              </a:spcBef>
              <a:buClr>
                <a:srgbClr val="736E6E"/>
              </a:buClr>
              <a:buFont typeface="Arial"/>
              <a:buNone/>
              <a:defRPr b="1" i="0" sz="2800" u="none" cap="none" strike="noStrike">
                <a:solidFill>
                  <a:srgbClr val="736E6E"/>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 Image">
    <p:bg>
      <p:bgPr>
        <a:blipFill rotWithShape="1">
          <a:blip r:embed="rId2">
            <a:alphaModFix/>
          </a:blip>
          <a:stretch>
            <a:fillRect b="0" l="0" r="0" t="0"/>
          </a:stretch>
        </a:blipFill>
      </p:bgPr>
    </p:bg>
    <p:spTree>
      <p:nvGrpSpPr>
        <p:cNvPr id="26" name="Shape 26"/>
        <p:cNvGrpSpPr/>
        <p:nvPr/>
      </p:nvGrpSpPr>
      <p:grpSpPr>
        <a:xfrm>
          <a:off x="0" y="0"/>
          <a:ext cx="0" cy="0"/>
          <a:chOff x="0" y="0"/>
          <a:chExt cx="0" cy="0"/>
        </a:xfrm>
      </p:grpSpPr>
      <p:sp>
        <p:nvSpPr>
          <p:cNvPr id="27" name="Shape 27"/>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28" name="Shape 28"/>
          <p:cNvSpPr txBox="1"/>
          <p:nvPr>
            <p:ph idx="2" type="body"/>
          </p:nvPr>
        </p:nvSpPr>
        <p:spPr>
          <a:xfrm>
            <a:off x="684213" y="915566"/>
            <a:ext cx="3671763" cy="3816424"/>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29" name="Shape 29"/>
          <p:cNvSpPr/>
          <p:nvPr>
            <p:ph idx="3" type="pic"/>
          </p:nvPr>
        </p:nvSpPr>
        <p:spPr>
          <a:xfrm>
            <a:off x="4644009" y="0"/>
            <a:ext cx="3960440" cy="5143500"/>
          </a:xfrm>
          <a:prstGeom prst="rect">
            <a:avLst/>
          </a:prstGeom>
          <a:noFill/>
          <a:ln>
            <a:noFill/>
          </a:ln>
        </p:spPr>
        <p:txBody>
          <a:bodyPr anchorCtr="0" anchor="t" bIns="91425" lIns="91425" rIns="91425" wrap="square" tIns="91425"/>
          <a:lstStyle>
            <a:lvl1pPr indent="0" lvl="0" marL="0" marR="0" rtl="0" algn="l">
              <a:spcBef>
                <a:spcPts val="160"/>
              </a:spcBef>
              <a:buClr>
                <a:schemeClr val="dk1"/>
              </a:buClr>
              <a:buFont typeface="Arial"/>
              <a:buNone/>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 Image 2">
    <p:bg>
      <p:bgPr>
        <a:blipFill rotWithShape="1">
          <a:blip r:embed="rId2">
            <a:alphaModFix/>
          </a:blip>
          <a:stretch>
            <a:fillRect b="0" l="0" r="0" t="0"/>
          </a:stretch>
        </a:blipFill>
      </p:bgPr>
    </p:bg>
    <p:spTree>
      <p:nvGrpSpPr>
        <p:cNvPr id="30" name="Shape 30"/>
        <p:cNvGrpSpPr/>
        <p:nvPr/>
      </p:nvGrpSpPr>
      <p:grpSpPr>
        <a:xfrm>
          <a:off x="0" y="0"/>
          <a:ext cx="0" cy="0"/>
          <a:chOff x="0" y="0"/>
          <a:chExt cx="0" cy="0"/>
        </a:xfrm>
      </p:grpSpPr>
      <p:sp>
        <p:nvSpPr>
          <p:cNvPr id="31" name="Shape 31"/>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32" name="Shape 32"/>
          <p:cNvSpPr txBox="1"/>
          <p:nvPr>
            <p:ph idx="2" type="body"/>
          </p:nvPr>
        </p:nvSpPr>
        <p:spPr>
          <a:xfrm>
            <a:off x="684213" y="915566"/>
            <a:ext cx="3671763" cy="3816424"/>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33" name="Shape 33"/>
          <p:cNvSpPr/>
          <p:nvPr>
            <p:ph idx="3" type="pic"/>
          </p:nvPr>
        </p:nvSpPr>
        <p:spPr>
          <a:xfrm>
            <a:off x="4644009" y="915566"/>
            <a:ext cx="3812604" cy="3816424"/>
          </a:xfrm>
          <a:prstGeom prst="rect">
            <a:avLst/>
          </a:prstGeom>
          <a:noFill/>
          <a:ln>
            <a:noFill/>
          </a:ln>
        </p:spPr>
        <p:txBody>
          <a:bodyPr anchorCtr="0" anchor="t" bIns="91425" lIns="91425" rIns="91425" wrap="square" tIns="91425"/>
          <a:lstStyle>
            <a:lvl1pPr indent="0" lvl="0" marL="0" marR="0" rtl="0" algn="l">
              <a:spcBef>
                <a:spcPts val="160"/>
              </a:spcBef>
              <a:buClr>
                <a:schemeClr val="dk1"/>
              </a:buClr>
              <a:buFont typeface="Arial"/>
              <a:buNone/>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bg>
      <p:bgPr>
        <a:blipFill rotWithShape="1">
          <a:blip r:embed="rId2">
            <a:alphaModFix/>
          </a:blip>
          <a:stretch>
            <a:fillRect b="0" l="0" r="0" t="0"/>
          </a:stretch>
        </a:blipFill>
      </p:bgPr>
    </p:bg>
    <p:spTree>
      <p:nvGrpSpPr>
        <p:cNvPr id="34" name="Shape 34"/>
        <p:cNvGrpSpPr/>
        <p:nvPr/>
      </p:nvGrpSpPr>
      <p:grpSpPr>
        <a:xfrm>
          <a:off x="0" y="0"/>
          <a:ext cx="0" cy="0"/>
          <a:chOff x="0" y="0"/>
          <a:chExt cx="0" cy="0"/>
        </a:xfrm>
      </p:grpSpPr>
      <p:sp>
        <p:nvSpPr>
          <p:cNvPr id="35" name="Shape 35"/>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36" name="Shape 36"/>
          <p:cNvSpPr txBox="1"/>
          <p:nvPr>
            <p:ph idx="2" type="body"/>
          </p:nvPr>
        </p:nvSpPr>
        <p:spPr>
          <a:xfrm>
            <a:off x="684213" y="915566"/>
            <a:ext cx="6552083" cy="3528393"/>
          </a:xfrm>
          <a:prstGeom prst="rect">
            <a:avLst/>
          </a:prstGeom>
          <a:noFill/>
          <a:ln>
            <a:noFill/>
          </a:ln>
        </p:spPr>
        <p:txBody>
          <a:bodyPr anchorCtr="0" anchor="t" bIns="91425" lIns="91425" rIns="91425" wrap="square" tIns="91425"/>
          <a:lstStyle>
            <a:lvl1pPr indent="-196850" lvl="0" marL="285750" marR="0" rtl="0" algn="l">
              <a:lnSpc>
                <a:spcPct val="150000"/>
              </a:lnSpc>
              <a:spcBef>
                <a:spcPts val="0"/>
              </a:spcBef>
              <a:buClr>
                <a:srgbClr val="EE4035"/>
              </a:buClr>
              <a:buSzPct val="100000"/>
              <a:buFont typeface="Arial"/>
              <a:buChar char="•"/>
              <a:defRPr b="0" i="0" sz="1400" u="none" cap="none" strike="noStrike">
                <a:solidFill>
                  <a:srgbClr val="736E6E"/>
                </a:solidFill>
                <a:latin typeface="Verdana"/>
                <a:ea typeface="Verdana"/>
                <a:cs typeface="Verdana"/>
                <a:sym typeface="Verdana"/>
              </a:defRPr>
            </a:lvl1pPr>
            <a:lvl2pPr indent="-209550" lvl="1" marL="742950" marR="0" rtl="0" algn="l">
              <a:lnSpc>
                <a:spcPct val="150000"/>
              </a:lnSpc>
              <a:spcBef>
                <a:spcPts val="240"/>
              </a:spcBef>
              <a:buClr>
                <a:srgbClr val="EE4035"/>
              </a:buClr>
              <a:buSzPct val="100000"/>
              <a:buFont typeface="Arial"/>
              <a:buChar char="•"/>
              <a:defRPr b="0" i="0" sz="1200" u="none" cap="none" strike="noStrike">
                <a:solidFill>
                  <a:srgbClr val="736E6E"/>
                </a:solidFill>
                <a:latin typeface="Verdana"/>
                <a:ea typeface="Verdana"/>
                <a:cs typeface="Verdana"/>
                <a:sym typeface="Verdana"/>
              </a:defRPr>
            </a:lvl2pPr>
            <a:lvl3pPr indent="-120650" lvl="2" marL="1085850" marR="0" rtl="0" algn="l">
              <a:lnSpc>
                <a:spcPct val="150000"/>
              </a:lnSpc>
              <a:spcBef>
                <a:spcPts val="160"/>
              </a:spcBef>
              <a:buClr>
                <a:srgbClr val="EE4035"/>
              </a:buClr>
              <a:buSzPct val="100000"/>
              <a:buFont typeface="Arial"/>
              <a:buChar char="•"/>
              <a:defRPr b="0" i="0" sz="800" u="none" cap="none" strike="noStrike">
                <a:solidFill>
                  <a:srgbClr val="736E6E"/>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One word or sentence">
    <p:bg>
      <p:bgPr>
        <a:blipFill rotWithShape="1">
          <a:blip r:embed="rId2">
            <a:alphaModFix/>
          </a:blip>
          <a:stretch>
            <a:fillRect b="0" l="0" r="0" t="0"/>
          </a:stretch>
        </a:blipFill>
      </p:bgPr>
    </p:bg>
    <p:spTree>
      <p:nvGrpSpPr>
        <p:cNvPr id="37" name="Shape 37"/>
        <p:cNvGrpSpPr/>
        <p:nvPr/>
      </p:nvGrpSpPr>
      <p:grpSpPr>
        <a:xfrm>
          <a:off x="0" y="0"/>
          <a:ext cx="0" cy="0"/>
          <a:chOff x="0" y="0"/>
          <a:chExt cx="0" cy="0"/>
        </a:xfrm>
      </p:grpSpPr>
      <p:sp>
        <p:nvSpPr>
          <p:cNvPr id="38" name="Shape 38"/>
          <p:cNvSpPr txBox="1"/>
          <p:nvPr>
            <p:ph type="title"/>
          </p:nvPr>
        </p:nvSpPr>
        <p:spPr>
          <a:xfrm>
            <a:off x="684213" y="2139702"/>
            <a:ext cx="7848227" cy="1368152"/>
          </a:xfrm>
          <a:prstGeom prst="rect">
            <a:avLst/>
          </a:prstGeom>
          <a:noFill/>
          <a:ln>
            <a:noFill/>
          </a:ln>
        </p:spPr>
        <p:txBody>
          <a:bodyPr anchorCtr="0" anchor="t" bIns="91425" lIns="91425" rIns="91425" wrap="square" tIns="91425"/>
          <a:lstStyle>
            <a:lvl1pPr indent="0" lvl="0" marL="0" marR="0" rtl="0" algn="ctr">
              <a:spcBef>
                <a:spcPts val="0"/>
              </a:spcBef>
              <a:buClr>
                <a:srgbClr val="736E6E"/>
              </a:buClr>
              <a:buFont typeface="Verdana"/>
              <a:buNone/>
              <a:defRPr b="1" i="0" sz="3200" u="none" cap="none" strike="noStrike">
                <a:solidFill>
                  <a:srgbClr val="736E6E"/>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898585"/>
              </a:buClr>
              <a:buFont typeface="Arial"/>
              <a:buNone/>
              <a:defRPr b="0" i="0" sz="1300" u="none" cap="none" strike="noStrike">
                <a:solidFill>
                  <a:srgbClr val="898585"/>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hole-Slide Image">
    <p:bg>
      <p:bgPr>
        <a:blipFill rotWithShape="1">
          <a:blip r:embed="rId2">
            <a:alphaModFix/>
          </a:blip>
          <a:stretch>
            <a:fillRect b="0" l="0" r="0" t="0"/>
          </a:stretch>
        </a:blipFill>
      </p:bgPr>
    </p:bg>
    <p:spTree>
      <p:nvGrpSpPr>
        <p:cNvPr id="40" name="Shape 40"/>
        <p:cNvGrpSpPr/>
        <p:nvPr/>
      </p:nvGrpSpPr>
      <p:grpSpPr>
        <a:xfrm>
          <a:off x="0" y="0"/>
          <a:ext cx="0" cy="0"/>
          <a:chOff x="0" y="0"/>
          <a:chExt cx="0" cy="0"/>
        </a:xfrm>
      </p:grpSpPr>
      <p:sp>
        <p:nvSpPr>
          <p:cNvPr id="41" name="Shape 41"/>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42" name="Shape 42"/>
          <p:cNvSpPr/>
          <p:nvPr>
            <p:ph idx="2" type="pic"/>
          </p:nvPr>
        </p:nvSpPr>
        <p:spPr>
          <a:xfrm>
            <a:off x="0" y="555526"/>
            <a:ext cx="9144000" cy="4587974"/>
          </a:xfrm>
          <a:prstGeom prst="rect">
            <a:avLst/>
          </a:prstGeom>
          <a:noFill/>
          <a:ln>
            <a:noFill/>
          </a:ln>
        </p:spPr>
        <p:txBody>
          <a:bodyPr anchorCtr="0" anchor="t" bIns="91425" lIns="91425" rIns="91425" wrap="square" tIns="91425"/>
          <a:lstStyle>
            <a:lvl1pPr indent="0" lvl="0" marL="0" marR="0" rtl="0" algn="l">
              <a:spcBef>
                <a:spcPts val="240"/>
              </a:spcBef>
              <a:buClr>
                <a:schemeClr val="dk1"/>
              </a:buClr>
              <a:buFont typeface="Arial"/>
              <a:buNone/>
              <a:defRPr b="0" i="0" sz="12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raph Red">
    <p:bg>
      <p:bgPr>
        <a:blipFill rotWithShape="1">
          <a:blip r:embed="rId2">
            <a:alphaModFix/>
          </a:blip>
          <a:stretch>
            <a:fillRect b="0" l="0" r="0" t="0"/>
          </a:stretch>
        </a:blipFill>
      </p:bgPr>
    </p:bg>
    <p:spTree>
      <p:nvGrpSpPr>
        <p:cNvPr id="43" name="Shape 43"/>
        <p:cNvGrpSpPr/>
        <p:nvPr/>
      </p:nvGrpSpPr>
      <p:grpSpPr>
        <a:xfrm>
          <a:off x="0" y="0"/>
          <a:ext cx="0" cy="0"/>
          <a:chOff x="0" y="0"/>
          <a:chExt cx="0" cy="0"/>
        </a:xfrm>
      </p:grpSpPr>
      <p:sp>
        <p:nvSpPr>
          <p:cNvPr id="44" name="Shape 44"/>
          <p:cNvSpPr txBox="1"/>
          <p:nvPr>
            <p:ph idx="1" type="body"/>
          </p:nvPr>
        </p:nvSpPr>
        <p:spPr>
          <a:xfrm>
            <a:off x="684213" y="0"/>
            <a:ext cx="7772400" cy="555526"/>
          </a:xfrm>
          <a:prstGeom prst="rect">
            <a:avLst/>
          </a:prstGeom>
          <a:noFill/>
          <a:ln>
            <a:noFill/>
          </a:ln>
        </p:spPr>
        <p:txBody>
          <a:bodyPr anchorCtr="0" anchor="ctr" bIns="91425" lIns="91425" rIns="91425" wrap="square" tIns="91425"/>
          <a:lstStyle>
            <a:lvl1pPr indent="0" lvl="0" marL="0" marR="0" rtl="0" algn="l">
              <a:spcBef>
                <a:spcPts val="260"/>
              </a:spcBef>
              <a:buClr>
                <a:srgbClr val="919090"/>
              </a:buClr>
              <a:buFont typeface="Arial"/>
              <a:buNone/>
              <a:defRPr b="0" i="0" sz="1300" u="none" cap="none" strike="noStrike">
                <a:solidFill>
                  <a:srgbClr val="919090"/>
                </a:solidFill>
                <a:latin typeface="Verdana"/>
                <a:ea typeface="Verdana"/>
                <a:cs typeface="Verdana"/>
                <a:sym typeface="Verdana"/>
              </a:defRPr>
            </a:lvl1pPr>
            <a:lvl2pPr indent="0" lvl="1" marL="457200" marR="0" rtl="0" algn="l">
              <a:spcBef>
                <a:spcPts val="360"/>
              </a:spcBef>
              <a:buClr>
                <a:srgbClr val="919090"/>
              </a:buClr>
              <a:buFont typeface="Arial"/>
              <a:buNone/>
              <a:defRPr b="0" i="0" sz="1800" u="none" cap="none" strike="noStrike">
                <a:solidFill>
                  <a:srgbClr val="919090"/>
                </a:solidFill>
                <a:latin typeface="Verdana"/>
                <a:ea typeface="Verdana"/>
                <a:cs typeface="Verdana"/>
                <a:sym typeface="Verdana"/>
              </a:defRPr>
            </a:lvl2pPr>
            <a:lvl3pPr indent="0" lvl="2" marL="914400" marR="0" rtl="0" algn="l">
              <a:spcBef>
                <a:spcPts val="320"/>
              </a:spcBef>
              <a:buClr>
                <a:srgbClr val="919090"/>
              </a:buClr>
              <a:buFont typeface="Arial"/>
              <a:buNone/>
              <a:defRPr b="0" i="0" sz="1600" u="none" cap="none" strike="noStrike">
                <a:solidFill>
                  <a:srgbClr val="919090"/>
                </a:solidFill>
                <a:latin typeface="Verdana"/>
                <a:ea typeface="Verdana"/>
                <a:cs typeface="Verdana"/>
                <a:sym typeface="Verdana"/>
              </a:defRPr>
            </a:lvl3pPr>
            <a:lvl4pPr indent="0" lvl="3" marL="1371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4pPr>
            <a:lvl5pPr indent="0" lvl="4" marL="18288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5pPr>
            <a:lvl6pPr indent="0" lvl="5" marL="22860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6pPr>
            <a:lvl7pPr indent="0" lvl="6" marL="27432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7pPr>
            <a:lvl8pPr indent="0" lvl="7" marL="32004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8pPr>
            <a:lvl9pPr indent="0" lvl="8" marL="3657600" marR="0" rtl="0" algn="l">
              <a:spcBef>
                <a:spcPts val="280"/>
              </a:spcBef>
              <a:buClr>
                <a:srgbClr val="919090"/>
              </a:buClr>
              <a:buFont typeface="Arial"/>
              <a:buNone/>
              <a:defRPr b="0" i="0" sz="1400" u="none" cap="none" strike="noStrike">
                <a:solidFill>
                  <a:srgbClr val="919090"/>
                </a:solidFill>
                <a:latin typeface="Verdana"/>
                <a:ea typeface="Verdana"/>
                <a:cs typeface="Verdana"/>
                <a:sym typeface="Verdana"/>
              </a:defRPr>
            </a:lvl9pPr>
          </a:lstStyle>
          <a:p/>
        </p:txBody>
      </p:sp>
      <p:sp>
        <p:nvSpPr>
          <p:cNvPr id="45" name="Shape 45"/>
          <p:cNvSpPr/>
          <p:nvPr>
            <p:ph idx="2" type="chart"/>
          </p:nvPr>
        </p:nvSpPr>
        <p:spPr>
          <a:xfrm>
            <a:off x="684213" y="987574"/>
            <a:ext cx="7416179" cy="3528392"/>
          </a:xfrm>
          <a:prstGeom prst="rect">
            <a:avLst/>
          </a:prstGeom>
          <a:noFill/>
          <a:ln>
            <a:noFill/>
          </a:ln>
        </p:spPr>
        <p:txBody>
          <a:bodyPr anchorCtr="0" anchor="t" bIns="91425" lIns="91425" rIns="91425" wrap="square" tIns="91425"/>
          <a:lstStyle>
            <a:lvl1pPr indent="-292100" lvl="0" marL="342900" marR="0" rtl="0" algn="l">
              <a:spcBef>
                <a:spcPts val="160"/>
              </a:spcBef>
              <a:buClr>
                <a:schemeClr val="dk1"/>
              </a:buClr>
              <a:buSzPct val="100000"/>
              <a:buFont typeface="Arial"/>
              <a:buChar char="•"/>
              <a:defRPr b="0" i="0" sz="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9"/>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Verdana"/>
              <a:buNone/>
              <a:defRPr b="1" i="0" sz="3600" u="none" cap="none" strike="noStrike">
                <a:solidFill>
                  <a:schemeClr val="dk1"/>
                </a:solidFill>
                <a:latin typeface="Verdana"/>
                <a:ea typeface="Verdana"/>
                <a:cs typeface="Verdana"/>
                <a:sym typeface="Verdan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200151"/>
            <a:ext cx="8229600" cy="3394472"/>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Verdana"/>
                <a:ea typeface="Verdana"/>
                <a:cs typeface="Verdana"/>
                <a:sym typeface="Verdana"/>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Verdana"/>
                <a:ea typeface="Verdana"/>
                <a:cs typeface="Verdana"/>
                <a:sym typeface="Verdana"/>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Verdana"/>
                <a:ea typeface="Verdana"/>
                <a:cs typeface="Verdana"/>
                <a:sym typeface="Verdana"/>
              </a:defRPr>
            </a:lvl9pPr>
          </a:lstStyle>
          <a:p/>
        </p:txBody>
      </p:sp>
      <p:sp>
        <p:nvSpPr>
          <p:cNvPr id="12" name="Shape 12"/>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None/>
              <a:defRPr b="0" i="0" sz="1100" u="none" cap="none" strike="noStrike">
                <a:solidFill>
                  <a:srgbClr val="919090"/>
                </a:solidFill>
                <a:latin typeface="Verdana"/>
                <a:ea typeface="Verdana"/>
                <a:cs typeface="Verdana"/>
                <a:sym typeface="Verdana"/>
              </a:defRPr>
            </a:lvl1pPr>
            <a:lvl2pPr indent="0" lvl="1" marL="457200" marR="0" rtl="0" algn="l">
              <a:spcBef>
                <a:spcPts val="0"/>
              </a:spcBef>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13" name="Shape 13"/>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None/>
              <a:defRPr b="0" i="0" sz="1100" u="none" cap="none" strike="noStrike">
                <a:solidFill>
                  <a:srgbClr val="919090"/>
                </a:solidFill>
                <a:latin typeface="Verdana"/>
                <a:ea typeface="Verdana"/>
                <a:cs typeface="Verdana"/>
                <a:sym typeface="Verdana"/>
              </a:defRPr>
            </a:lvl1pPr>
            <a:lvl2pPr indent="0" lvl="1" marL="457200" marR="0" rtl="0" algn="l">
              <a:spcBef>
                <a:spcPts val="0"/>
              </a:spcBef>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14" name="Shape 14"/>
          <p:cNvSpPr txBox="1"/>
          <p:nvPr>
            <p:ph idx="12" type="sldNum"/>
          </p:nvPr>
        </p:nvSpPr>
        <p:spPr>
          <a:xfrm>
            <a:off x="6553200" y="4767263"/>
            <a:ext cx="2133600" cy="273844"/>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ta-IN" sz="1100" u="none" cap="none" strike="noStrike">
                <a:solidFill>
                  <a:srgbClr val="919090"/>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ctrTitle"/>
          </p:nvPr>
        </p:nvSpPr>
        <p:spPr>
          <a:xfrm>
            <a:off x="683568" y="411510"/>
            <a:ext cx="5256584" cy="3702050"/>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2"/>
              </a:buClr>
              <a:buSzPct val="25000"/>
              <a:buFont typeface="Verdana"/>
              <a:buNone/>
            </a:pPr>
            <a:r>
              <a:rPr lang="ta-IN" sz="3000"/>
              <a:t>Improving the love-hate relationship between devs and QA</a:t>
            </a:r>
          </a:p>
        </p:txBody>
      </p:sp>
      <p:sp>
        <p:nvSpPr>
          <p:cNvPr id="72" name="Shape 72"/>
          <p:cNvSpPr txBox="1"/>
          <p:nvPr>
            <p:ph idx="1" type="body"/>
          </p:nvPr>
        </p:nvSpPr>
        <p:spPr>
          <a:xfrm>
            <a:off x="684213" y="4515966"/>
            <a:ext cx="5255939" cy="360040"/>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2"/>
              </a:buClr>
              <a:buSzPct val="25000"/>
              <a:buFont typeface="Arial"/>
              <a:buNone/>
            </a:pPr>
            <a:r>
              <a:rPr lang="ta-IN"/>
              <a:t>...or how to hate devs/QA a little less...</a:t>
            </a:r>
          </a:p>
        </p:txBody>
      </p:sp>
      <p:sp>
        <p:nvSpPr>
          <p:cNvPr id="73" name="Shape 73"/>
          <p:cNvSpPr/>
          <p:nvPr>
            <p:ph idx="2" type="pic"/>
          </p:nvPr>
        </p:nvSpPr>
        <p:spPr>
          <a:xfrm>
            <a:off x="7092280" y="1650579"/>
            <a:ext cx="1440160" cy="1223912"/>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My day…</a:t>
            </a:r>
          </a:p>
        </p:txBody>
      </p:sp>
      <p:sp>
        <p:nvSpPr>
          <p:cNvPr id="134" name="Shape 134"/>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1614411_727108343986520_343135218_o.jpg" id="135" name="Shape 135"/>
          <p:cNvPicPr preferRelativeResize="0"/>
          <p:nvPr/>
        </p:nvPicPr>
        <p:blipFill>
          <a:blip r:embed="rId3">
            <a:alphaModFix/>
          </a:blip>
          <a:stretch>
            <a:fillRect/>
          </a:stretch>
        </p:blipFill>
        <p:spPr>
          <a:xfrm>
            <a:off x="4130549" y="707025"/>
            <a:ext cx="2650625" cy="3976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My day…</a:t>
            </a:r>
          </a:p>
        </p:txBody>
      </p:sp>
      <p:sp>
        <p:nvSpPr>
          <p:cNvPr id="141" name="Shape 141"/>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1614411_727108343986520_343135218_o.jpg" id="142" name="Shape 142"/>
          <p:cNvPicPr preferRelativeResize="0"/>
          <p:nvPr/>
        </p:nvPicPr>
        <p:blipFill>
          <a:blip r:embed="rId3">
            <a:alphaModFix/>
          </a:blip>
          <a:stretch>
            <a:fillRect/>
          </a:stretch>
        </p:blipFill>
        <p:spPr>
          <a:xfrm>
            <a:off x="4130549" y="707025"/>
            <a:ext cx="2650625" cy="3976924"/>
          </a:xfrm>
          <a:prstGeom prst="rect">
            <a:avLst/>
          </a:prstGeom>
          <a:noFill/>
          <a:ln>
            <a:noFill/>
          </a:ln>
        </p:spPr>
      </p:pic>
      <p:pic>
        <p:nvPicPr>
          <p:cNvPr id="143" name="Shape 143"/>
          <p:cNvPicPr preferRelativeResize="0"/>
          <p:nvPr/>
        </p:nvPicPr>
        <p:blipFill>
          <a:blip r:embed="rId4">
            <a:alphaModFix/>
          </a:blip>
          <a:stretch>
            <a:fillRect/>
          </a:stretch>
        </p:blipFill>
        <p:spPr>
          <a:xfrm>
            <a:off x="4130550" y="707025"/>
            <a:ext cx="2650625" cy="3976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6 </a:t>
            </a:r>
            <a:r>
              <a:rPr lang="ta-IN"/>
              <a:t>commandments for life with</a:t>
            </a:r>
            <a:r>
              <a:rPr lang="ta-IN"/>
              <a:t> QA</a:t>
            </a:r>
          </a:p>
        </p:txBody>
      </p:sp>
      <p:sp>
        <p:nvSpPr>
          <p:cNvPr id="149" name="Shape 149"/>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k19235252.jpg" id="150" name="Shape 150"/>
          <p:cNvPicPr preferRelativeResize="0"/>
          <p:nvPr/>
        </p:nvPicPr>
        <p:blipFill>
          <a:blip r:embed="rId3">
            <a:alphaModFix/>
          </a:blip>
          <a:stretch>
            <a:fillRect/>
          </a:stretch>
        </p:blipFill>
        <p:spPr>
          <a:xfrm>
            <a:off x="6281100" y="3633188"/>
            <a:ext cx="1619250" cy="107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406400" lvl="0" marL="457200" marR="0" rtl="0" algn="l">
              <a:spcBef>
                <a:spcPts val="0"/>
              </a:spcBef>
              <a:buClr>
                <a:srgbClr val="EE4035"/>
              </a:buClr>
              <a:buSzPct val="100000"/>
              <a:buFont typeface="Verdana"/>
              <a:buAutoNum type="arabicPeriod"/>
            </a:pPr>
            <a:r>
              <a:rPr lang="ta-IN"/>
              <a:t>Have mutual respect</a:t>
            </a:r>
          </a:p>
        </p:txBody>
      </p:sp>
      <p:sp>
        <p:nvSpPr>
          <p:cNvPr id="156" name="Shape 156"/>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Treat each others as friends and professional colleagues</a:t>
            </a:r>
          </a:p>
          <a:p>
            <a:pPr indent="-285750" lvl="0" marL="285750" marR="0" rtl="0" algn="l">
              <a:lnSpc>
                <a:spcPct val="150000"/>
              </a:lnSpc>
              <a:spcBef>
                <a:spcPts val="0"/>
              </a:spcBef>
              <a:spcAft>
                <a:spcPts val="0"/>
              </a:spcAft>
              <a:buClr>
                <a:srgbClr val="EE4035"/>
              </a:buClr>
              <a:buSzPct val="100000"/>
              <a:buFont typeface="Arial"/>
              <a:buChar char="•"/>
            </a:pPr>
            <a:r>
              <a:rPr lang="ta-IN"/>
              <a:t>Find the silver lining</a:t>
            </a:r>
          </a:p>
          <a:p>
            <a:pPr indent="-285750" lvl="0" marL="285750" marR="0" rtl="0" algn="l">
              <a:lnSpc>
                <a:spcPct val="150000"/>
              </a:lnSpc>
              <a:spcBef>
                <a:spcPts val="0"/>
              </a:spcBef>
              <a:spcAft>
                <a:spcPts val="0"/>
              </a:spcAft>
              <a:buClr>
                <a:srgbClr val="EE4035"/>
              </a:buClr>
              <a:buSzPct val="100000"/>
              <a:buFont typeface="Arial"/>
              <a:buChar char="•"/>
            </a:pPr>
            <a:r>
              <a:rPr lang="ta-IN"/>
              <a:t>Offer that olive branch</a:t>
            </a: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2. Don’t be enemies</a:t>
            </a:r>
          </a:p>
        </p:txBody>
      </p:sp>
      <p:sp>
        <p:nvSpPr>
          <p:cNvPr id="162" name="Shape 162"/>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You are working towards the same goals</a:t>
            </a:r>
          </a:p>
          <a:p>
            <a:pPr indent="-285750" lvl="0" marL="285750" marR="0" rtl="0" algn="l">
              <a:lnSpc>
                <a:spcPct val="150000"/>
              </a:lnSpc>
              <a:spcBef>
                <a:spcPts val="0"/>
              </a:spcBef>
              <a:spcAft>
                <a:spcPts val="0"/>
              </a:spcAft>
              <a:buClr>
                <a:srgbClr val="EE4035"/>
              </a:buClr>
              <a:buSzPct val="100000"/>
              <a:buFont typeface="Arial"/>
              <a:buChar char="•"/>
            </a:pPr>
            <a:r>
              <a:rPr lang="ta-IN"/>
              <a:t>It is not you versus them</a:t>
            </a:r>
          </a:p>
          <a:p>
            <a:pPr indent="-285750" lvl="0" marL="285750" marR="0" rtl="0" algn="l">
              <a:lnSpc>
                <a:spcPct val="150000"/>
              </a:lnSpc>
              <a:spcBef>
                <a:spcPts val="0"/>
              </a:spcBef>
              <a:spcAft>
                <a:spcPts val="0"/>
              </a:spcAft>
              <a:buClr>
                <a:srgbClr val="EE4035"/>
              </a:buClr>
              <a:buSzPct val="100000"/>
              <a:buFont typeface="Arial"/>
              <a:buChar char="•"/>
            </a:pPr>
            <a:r>
              <a:rPr lang="ta-IN"/>
              <a:t>Step over your egos</a:t>
            </a: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3</a:t>
            </a:r>
            <a:r>
              <a:rPr lang="ta-IN"/>
              <a:t>. Find out the goal of testing</a:t>
            </a:r>
          </a:p>
        </p:txBody>
      </p:sp>
      <p:sp>
        <p:nvSpPr>
          <p:cNvPr id="168" name="Shape 168"/>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Talk to QA/dev about the problem you are encountering</a:t>
            </a:r>
          </a:p>
          <a:p>
            <a:pPr indent="-285750" lvl="0" marL="285750" marR="0" rtl="0" algn="l">
              <a:lnSpc>
                <a:spcPct val="150000"/>
              </a:lnSpc>
              <a:spcBef>
                <a:spcPts val="0"/>
              </a:spcBef>
              <a:spcAft>
                <a:spcPts val="0"/>
              </a:spcAft>
              <a:buClr>
                <a:srgbClr val="EE4035"/>
              </a:buClr>
              <a:buSzPct val="100000"/>
              <a:buFont typeface="Arial"/>
              <a:buChar char="•"/>
            </a:pPr>
            <a:r>
              <a:rPr lang="ta-IN"/>
              <a:t>You wouldn’t take a test in school without knowing what you are going to be tested on first</a:t>
            </a:r>
          </a:p>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4</a:t>
            </a:r>
            <a:r>
              <a:rPr lang="ta-IN"/>
              <a:t>. Do your job yourself</a:t>
            </a:r>
          </a:p>
        </p:txBody>
      </p:sp>
      <p:sp>
        <p:nvSpPr>
          <p:cNvPr id="174" name="Shape 174"/>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Mostly for devs and mostly for doing a large part of testing themselves</a:t>
            </a:r>
          </a:p>
          <a:p>
            <a:pPr indent="-285750" lvl="0" marL="285750" marR="0" rtl="0" algn="l">
              <a:lnSpc>
                <a:spcPct val="150000"/>
              </a:lnSpc>
              <a:spcBef>
                <a:spcPts val="0"/>
              </a:spcBef>
              <a:spcAft>
                <a:spcPts val="0"/>
              </a:spcAft>
              <a:buClr>
                <a:srgbClr val="EE4035"/>
              </a:buClr>
              <a:buSzPct val="100000"/>
              <a:buFont typeface="Arial"/>
              <a:buChar char="•"/>
            </a:pPr>
            <a:r>
              <a:rPr lang="ta-IN"/>
              <a:t>QA is not a babysitter, it is last line of defense before the true enemy</a:t>
            </a:r>
          </a:p>
          <a:p>
            <a:pPr lvl="1" marR="0" rtl="0" algn="l">
              <a:lnSpc>
                <a:spcPct val="150000"/>
              </a:lnSpc>
              <a:spcBef>
                <a:spcPts val="0"/>
              </a:spcBef>
              <a:spcAft>
                <a:spcPts val="0"/>
              </a:spcAft>
            </a:pPr>
            <a:r>
              <a:rPr lang="ta-IN"/>
              <a:t>those would be clients :)</a:t>
            </a:r>
          </a:p>
          <a:p>
            <a:pPr lvl="0" marR="0" rtl="0" algn="l">
              <a:lnSpc>
                <a:spcPct val="150000"/>
              </a:lnSpc>
              <a:spcBef>
                <a:spcPts val="0"/>
              </a:spcBef>
              <a:spcAft>
                <a:spcPts val="0"/>
              </a:spcAft>
              <a:buClr>
                <a:srgbClr val="EE4035"/>
              </a:buClr>
              <a:buSzPct val="100000"/>
              <a:buFont typeface="Arial"/>
              <a:buChar char="•"/>
            </a:pPr>
            <a:r>
              <a:rPr lang="ta-IN"/>
              <a:t>Avoid bug/fix cycle</a:t>
            </a: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5</a:t>
            </a:r>
            <a:r>
              <a:rPr lang="ta-IN"/>
              <a:t>. Help each other out</a:t>
            </a:r>
          </a:p>
        </p:txBody>
      </p:sp>
      <p:sp>
        <p:nvSpPr>
          <p:cNvPr id="180" name="Shape 180"/>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Learn from each other</a:t>
            </a:r>
          </a:p>
          <a:p>
            <a:pPr indent="-285750" lvl="0" marL="285750" marR="0" rtl="0" algn="l">
              <a:lnSpc>
                <a:spcPct val="150000"/>
              </a:lnSpc>
              <a:spcBef>
                <a:spcPts val="0"/>
              </a:spcBef>
              <a:spcAft>
                <a:spcPts val="0"/>
              </a:spcAft>
              <a:buClr>
                <a:srgbClr val="EE4035"/>
              </a:buClr>
              <a:buSzPct val="100000"/>
              <a:buFont typeface="Arial"/>
              <a:buChar char="•"/>
            </a:pPr>
            <a:r>
              <a:rPr lang="ta-IN"/>
              <a:t>Solve problems together by using variety of skills you both have</a:t>
            </a: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6</a:t>
            </a:r>
            <a:r>
              <a:rPr lang="ta-IN"/>
              <a:t>. Give credit where credit is due</a:t>
            </a:r>
          </a:p>
        </p:txBody>
      </p:sp>
      <p:sp>
        <p:nvSpPr>
          <p:cNvPr id="186" name="Shape 186"/>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Small and sincere compliment can go a long way</a:t>
            </a:r>
          </a:p>
          <a:p>
            <a:pPr indent="-285750" lvl="0" marL="285750" marR="0" rtl="0" algn="l">
              <a:lnSpc>
                <a:spcPct val="150000"/>
              </a:lnSpc>
              <a:spcBef>
                <a:spcPts val="0"/>
              </a:spcBef>
              <a:spcAft>
                <a:spcPts val="0"/>
              </a:spcAft>
              <a:buClr>
                <a:srgbClr val="EE4035"/>
              </a:buClr>
              <a:buSzPct val="100000"/>
              <a:buFont typeface="Arial"/>
              <a:buChar char="•"/>
            </a:pPr>
            <a:r>
              <a:rPr lang="ta-IN"/>
              <a:t>Bring cookies :)</a:t>
            </a: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What about those a**hats?</a:t>
            </a:r>
          </a:p>
        </p:txBody>
      </p:sp>
      <p:sp>
        <p:nvSpPr>
          <p:cNvPr id="192" name="Shape 192"/>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They can always be present</a:t>
            </a:r>
          </a:p>
          <a:p>
            <a:pPr indent="-285750" lvl="0" marL="285750" marR="0" rtl="0" algn="l">
              <a:lnSpc>
                <a:spcPct val="150000"/>
              </a:lnSpc>
              <a:spcBef>
                <a:spcPts val="0"/>
              </a:spcBef>
              <a:spcAft>
                <a:spcPts val="0"/>
              </a:spcAft>
              <a:buClr>
                <a:srgbClr val="EE4035"/>
              </a:buClr>
              <a:buSzPct val="100000"/>
              <a:buFont typeface="Arial"/>
              <a:buChar char="•"/>
            </a:pPr>
            <a:r>
              <a:rPr lang="ta-IN"/>
              <a:t>Try one of these:</a:t>
            </a:r>
          </a:p>
          <a:p>
            <a:pPr lvl="1" marR="0" rtl="0" algn="l">
              <a:lnSpc>
                <a:spcPct val="150000"/>
              </a:lnSpc>
              <a:spcBef>
                <a:spcPts val="0"/>
              </a:spcBef>
              <a:spcAft>
                <a:spcPts val="0"/>
              </a:spcAft>
            </a:pPr>
            <a:r>
              <a:rPr lang="ta-IN"/>
              <a:t>count to 10</a:t>
            </a:r>
          </a:p>
          <a:p>
            <a:pPr lvl="1" marR="0" rtl="0" algn="l">
              <a:lnSpc>
                <a:spcPct val="150000"/>
              </a:lnSpc>
              <a:spcBef>
                <a:spcPts val="0"/>
              </a:spcBef>
              <a:spcAft>
                <a:spcPts val="0"/>
              </a:spcAft>
            </a:pPr>
            <a:r>
              <a:rPr lang="ta-IN"/>
              <a:t>point finger at yourself</a:t>
            </a:r>
          </a:p>
          <a:p>
            <a:pPr lvl="1" marR="0" rtl="0" algn="l">
              <a:lnSpc>
                <a:spcPct val="150000"/>
              </a:lnSpc>
              <a:spcBef>
                <a:spcPts val="0"/>
              </a:spcBef>
              <a:spcAft>
                <a:spcPts val="0"/>
              </a:spcAft>
            </a:pPr>
            <a:r>
              <a:rPr lang="ta-IN"/>
              <a:t>keep it </a:t>
            </a:r>
            <a:r>
              <a:rPr lang="ta-IN"/>
              <a:t>professional</a:t>
            </a: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asshat.jpg" id="193" name="Shape 193"/>
          <p:cNvPicPr preferRelativeResize="0"/>
          <p:nvPr/>
        </p:nvPicPr>
        <p:blipFill>
          <a:blip r:embed="rId3">
            <a:alphaModFix/>
          </a:blip>
          <a:stretch>
            <a:fillRect/>
          </a:stretch>
        </p:blipFill>
        <p:spPr>
          <a:xfrm>
            <a:off x="5267200" y="2452425"/>
            <a:ext cx="1794050" cy="269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684213" y="411510"/>
            <a:ext cx="55446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Who am I</a:t>
            </a:r>
          </a:p>
        </p:txBody>
      </p:sp>
      <p:sp>
        <p:nvSpPr>
          <p:cNvPr id="79" name="Shape 79"/>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rgbClr val="EE4035"/>
              </a:buClr>
              <a:buSzPct val="100000"/>
              <a:buFont typeface="Arial"/>
              <a:buChar char="•"/>
            </a:pPr>
            <a:r>
              <a:rPr lang="ta-IN"/>
              <a:t>Software Developer @ Degordian</a:t>
            </a:r>
          </a:p>
          <a:p>
            <a:pPr indent="-285750" lvl="0" marL="285750" marR="0" rtl="0" algn="l">
              <a:lnSpc>
                <a:spcPct val="150000"/>
              </a:lnSpc>
              <a:spcBef>
                <a:spcPts val="0"/>
              </a:spcBef>
              <a:spcAft>
                <a:spcPts val="0"/>
              </a:spcAft>
              <a:buClr>
                <a:srgbClr val="EE4035"/>
              </a:buClr>
              <a:buSzPct val="100000"/>
              <a:buFont typeface="Arial"/>
              <a:buChar char="•"/>
            </a:pPr>
            <a:r>
              <a:rPr lang="ta-IN"/>
              <a:t>PHP &amp; JS enthusiast</a:t>
            </a:r>
          </a:p>
          <a:p>
            <a:pPr indent="-285750" lvl="0" marL="285750" marR="0" rtl="0" algn="l">
              <a:lnSpc>
                <a:spcPct val="150000"/>
              </a:lnSpc>
              <a:spcBef>
                <a:spcPts val="0"/>
              </a:spcBef>
              <a:spcAft>
                <a:spcPts val="0"/>
              </a:spcAft>
              <a:buClr>
                <a:srgbClr val="EE4035"/>
              </a:buClr>
              <a:buSzPct val="100000"/>
              <a:buFont typeface="Arial"/>
              <a:buChar char="•"/>
            </a:pPr>
            <a:r>
              <a:rPr lang="ta-IN"/>
              <a:t>I also like Typescript.</a:t>
            </a:r>
          </a:p>
          <a:p>
            <a:pPr indent="-285750" lvl="0" marL="285750" marR="0" rtl="0" algn="l">
              <a:lnSpc>
                <a:spcPct val="150000"/>
              </a:lnSpc>
              <a:spcBef>
                <a:spcPts val="0"/>
              </a:spcBef>
              <a:spcAft>
                <a:spcPts val="0"/>
              </a:spcAft>
              <a:buClr>
                <a:srgbClr val="EE4035"/>
              </a:buClr>
              <a:buSzPct val="100000"/>
              <a:buFont typeface="Arial"/>
              <a:buChar char="•"/>
            </a:pPr>
            <a:r>
              <a:rPr lang="ta-IN"/>
              <a:t>Background in everything.</a:t>
            </a:r>
          </a:p>
          <a:p>
            <a:pPr indent="-285750" lvl="0" marL="285750" marR="0" rtl="0" algn="l">
              <a:lnSpc>
                <a:spcPct val="150000"/>
              </a:lnSpc>
              <a:spcBef>
                <a:spcPts val="0"/>
              </a:spcBef>
              <a:spcAft>
                <a:spcPts val="0"/>
              </a:spcAft>
              <a:buClr>
                <a:srgbClr val="EE4035"/>
              </a:buClr>
              <a:buSzPct val="100000"/>
              <a:buFont typeface="Arial"/>
              <a:buChar char="•"/>
            </a:pPr>
            <a:r>
              <a:rPr lang="ta-IN"/>
              <a:t>Not a tester. Nor a QA.</a:t>
            </a:r>
          </a:p>
          <a:p>
            <a:pPr indent="-285750" lvl="0" marL="285750" marR="0" rtl="0" algn="l">
              <a:lnSpc>
                <a:spcPct val="150000"/>
              </a:lnSpc>
              <a:spcBef>
                <a:spcPts val="0"/>
              </a:spcBef>
              <a:spcAft>
                <a:spcPts val="0"/>
              </a:spcAft>
              <a:buClr>
                <a:srgbClr val="EE4035"/>
              </a:buClr>
              <a:buSzPct val="100000"/>
              <a:buFont typeface="Arial"/>
              <a:buChar char="•"/>
            </a:pPr>
            <a:r>
              <a:rPr lang="ta-IN"/>
              <a:t>I have a cat. And cat allergies.</a:t>
            </a: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id="80" name="Shape 80"/>
          <p:cNvPicPr preferRelativeResize="0"/>
          <p:nvPr/>
        </p:nvPicPr>
        <p:blipFill>
          <a:blip r:embed="rId3">
            <a:alphaModFix/>
          </a:blip>
          <a:stretch>
            <a:fillRect/>
          </a:stretch>
        </p:blipFill>
        <p:spPr>
          <a:xfrm>
            <a:off x="4879375" y="1838225"/>
            <a:ext cx="3012626" cy="2259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Conclusion</a:t>
            </a:r>
          </a:p>
        </p:txBody>
      </p:sp>
      <p:sp>
        <p:nvSpPr>
          <p:cNvPr id="199" name="Shape 199"/>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Conclusion</a:t>
            </a:r>
          </a:p>
        </p:txBody>
      </p:sp>
      <p:sp>
        <p:nvSpPr>
          <p:cNvPr id="205" name="Shape 205"/>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e10cb9e99d51946786c4dfea1fee7164.jpg" id="206" name="Shape 206"/>
          <p:cNvPicPr preferRelativeResize="0"/>
          <p:nvPr/>
        </p:nvPicPr>
        <p:blipFill>
          <a:blip r:embed="rId3">
            <a:alphaModFix/>
          </a:blip>
          <a:stretch>
            <a:fillRect/>
          </a:stretch>
        </p:blipFill>
        <p:spPr>
          <a:xfrm>
            <a:off x="1744825" y="1527588"/>
            <a:ext cx="5210175" cy="3343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lvl="0" marR="0" rtl="0" algn="l">
              <a:spcBef>
                <a:spcPts val="0"/>
              </a:spcBef>
              <a:buNone/>
            </a:pPr>
            <a:r>
              <a:rPr lang="ta-IN"/>
              <a:t>Conclusion</a:t>
            </a:r>
          </a:p>
        </p:txBody>
      </p:sp>
      <p:sp>
        <p:nvSpPr>
          <p:cNvPr id="212" name="Shape 212"/>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Small-Animal-Planet-Cats-and-Dogs.jpg" id="213" name="Shape 213"/>
          <p:cNvPicPr preferRelativeResize="0"/>
          <p:nvPr/>
        </p:nvPicPr>
        <p:blipFill>
          <a:blip r:embed="rId3">
            <a:alphaModFix/>
          </a:blip>
          <a:stretch>
            <a:fillRect/>
          </a:stretch>
        </p:blipFill>
        <p:spPr>
          <a:xfrm>
            <a:off x="1309887" y="1427425"/>
            <a:ext cx="5732674" cy="32246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ctrTitle"/>
          </p:nvPr>
        </p:nvSpPr>
        <p:spPr>
          <a:xfrm>
            <a:off x="683568" y="411510"/>
            <a:ext cx="5256600" cy="3702000"/>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2"/>
              </a:buClr>
              <a:buSzPct val="25000"/>
              <a:buFont typeface="Verdana"/>
              <a:buNone/>
            </a:pPr>
            <a:r>
              <a:rPr lang="ta-IN" sz="3000"/>
              <a:t>Thank You!</a:t>
            </a:r>
          </a:p>
          <a:p>
            <a:pPr indent="0" lvl="0" marL="0" marR="0" rtl="0" algn="l">
              <a:spcBef>
                <a:spcPts val="0"/>
              </a:spcBef>
              <a:buClr>
                <a:schemeClr val="lt2"/>
              </a:buClr>
              <a:buSzPct val="25000"/>
              <a:buFont typeface="Verdana"/>
              <a:buNone/>
            </a:pPr>
            <a:r>
              <a:t/>
            </a:r>
            <a:endParaRPr sz="3000"/>
          </a:p>
          <a:p>
            <a:pPr indent="0" lvl="0" marL="0" marR="0" rtl="0" algn="l">
              <a:spcBef>
                <a:spcPts val="0"/>
              </a:spcBef>
              <a:buClr>
                <a:schemeClr val="lt2"/>
              </a:buClr>
              <a:buSzPct val="25000"/>
              <a:buFont typeface="Verdana"/>
              <a:buNone/>
            </a:pPr>
            <a:r>
              <a:t/>
            </a:r>
            <a:endParaRPr sz="3000"/>
          </a:p>
          <a:p>
            <a:pPr indent="0" lvl="0" marL="0" marR="0" rtl="0" algn="l">
              <a:spcBef>
                <a:spcPts val="0"/>
              </a:spcBef>
              <a:buClr>
                <a:schemeClr val="lt2"/>
              </a:buClr>
              <a:buSzPct val="25000"/>
              <a:buFont typeface="Verdana"/>
              <a:buNone/>
            </a:pPr>
            <a:r>
              <a:t/>
            </a:r>
            <a:endParaRPr sz="3000"/>
          </a:p>
          <a:p>
            <a:pPr indent="0" lvl="0" marL="0" marR="0" rtl="0" algn="l">
              <a:spcBef>
                <a:spcPts val="0"/>
              </a:spcBef>
              <a:buClr>
                <a:schemeClr val="lt2"/>
              </a:buClr>
              <a:buSzPct val="25000"/>
              <a:buFont typeface="Verdana"/>
              <a:buNone/>
            </a:pPr>
            <a:r>
              <a:t/>
            </a:r>
            <a:endParaRPr sz="3000"/>
          </a:p>
          <a:p>
            <a:pPr indent="0" lvl="0" marL="0" marR="0" rtl="0" algn="l">
              <a:spcBef>
                <a:spcPts val="0"/>
              </a:spcBef>
              <a:buClr>
                <a:schemeClr val="lt2"/>
              </a:buClr>
              <a:buSzPct val="25000"/>
              <a:buFont typeface="Verdana"/>
              <a:buNone/>
            </a:pPr>
            <a:r>
              <a:rPr lang="ta-IN" sz="3000"/>
              <a:t>Q&amp;A?</a:t>
            </a:r>
          </a:p>
        </p:txBody>
      </p:sp>
      <p:sp>
        <p:nvSpPr>
          <p:cNvPr id="219" name="Shape 219"/>
          <p:cNvSpPr txBox="1"/>
          <p:nvPr>
            <p:ph idx="1" type="body"/>
          </p:nvPr>
        </p:nvSpPr>
        <p:spPr>
          <a:xfrm>
            <a:off x="684213" y="4515966"/>
            <a:ext cx="5256000" cy="360000"/>
          </a:xfrm>
          <a:prstGeom prst="rect">
            <a:avLst/>
          </a:prstGeom>
          <a:noFill/>
          <a:ln>
            <a:noFill/>
          </a:ln>
        </p:spPr>
        <p:txBody>
          <a:bodyPr anchorCtr="0" anchor="ctr" bIns="45700" lIns="91425" rIns="91425" wrap="square" tIns="45700">
            <a:noAutofit/>
          </a:bodyPr>
          <a:lstStyle/>
          <a:p>
            <a:pPr indent="0" lvl="0" marL="0" marR="0" rtl="0" algn="l">
              <a:spcBef>
                <a:spcPts val="0"/>
              </a:spcBef>
              <a:buClr>
                <a:schemeClr val="lt2"/>
              </a:buClr>
              <a:buSzPct val="25000"/>
              <a:buFont typeface="Arial"/>
              <a:buNone/>
            </a:pPr>
            <a:r>
              <a:t/>
            </a:r>
            <a:endParaRPr b="0" i="0" sz="1200" u="none" cap="none" strike="noStrike">
              <a:solidFill>
                <a:schemeClr val="lt2"/>
              </a:solidFill>
              <a:latin typeface="Verdana"/>
              <a:ea typeface="Verdana"/>
              <a:cs typeface="Verdana"/>
              <a:sym typeface="Verdana"/>
            </a:endParaRPr>
          </a:p>
        </p:txBody>
      </p:sp>
      <p:sp>
        <p:nvSpPr>
          <p:cNvPr id="220" name="Shape 220"/>
          <p:cNvSpPr/>
          <p:nvPr>
            <p:ph idx="2" type="pic"/>
          </p:nvPr>
        </p:nvSpPr>
        <p:spPr>
          <a:xfrm>
            <a:off x="7092280" y="1650579"/>
            <a:ext cx="1440300" cy="1224000"/>
          </a:xfrm>
          <a:prstGeom prst="rect">
            <a:avLst/>
          </a:prstGeom>
          <a:noFill/>
          <a:ln>
            <a:noFill/>
          </a:ln>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Love-hate between devs and QA</a:t>
            </a:r>
          </a:p>
        </p:txBody>
      </p:sp>
      <p:sp>
        <p:nvSpPr>
          <p:cNvPr id="86" name="Shape 86"/>
          <p:cNvSpPr txBox="1"/>
          <p:nvPr>
            <p:ph idx="1" type="body"/>
          </p:nvPr>
        </p:nvSpPr>
        <p:spPr>
          <a:xfrm>
            <a:off x="684213" y="1275605"/>
            <a:ext cx="6984131" cy="3528393"/>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Love-hate between devs and QA</a:t>
            </a:r>
          </a:p>
        </p:txBody>
      </p:sp>
      <p:sp>
        <p:nvSpPr>
          <p:cNvPr id="92" name="Shape 92"/>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relationship-fight.jpg" id="93" name="Shape 93"/>
          <p:cNvPicPr preferRelativeResize="0"/>
          <p:nvPr/>
        </p:nvPicPr>
        <p:blipFill>
          <a:blip r:embed="rId3">
            <a:alphaModFix/>
          </a:blip>
          <a:stretch>
            <a:fillRect/>
          </a:stretch>
        </p:blipFill>
        <p:spPr>
          <a:xfrm>
            <a:off x="2012475" y="1666425"/>
            <a:ext cx="4327501" cy="243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Love-hate between devs and QA</a:t>
            </a:r>
          </a:p>
        </p:txBody>
      </p:sp>
      <p:sp>
        <p:nvSpPr>
          <p:cNvPr id="99" name="Shape 99"/>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id="100" name="Shape 100"/>
          <p:cNvPicPr preferRelativeResize="0"/>
          <p:nvPr/>
        </p:nvPicPr>
        <p:blipFill>
          <a:blip r:embed="rId3">
            <a:alphaModFix/>
          </a:blip>
          <a:stretch>
            <a:fillRect/>
          </a:stretch>
        </p:blipFill>
        <p:spPr>
          <a:xfrm>
            <a:off x="2325038" y="1513747"/>
            <a:ext cx="4049774" cy="295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My day…</a:t>
            </a:r>
          </a:p>
        </p:txBody>
      </p:sp>
      <p:sp>
        <p:nvSpPr>
          <p:cNvPr id="106" name="Shape 106"/>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My day…</a:t>
            </a:r>
          </a:p>
        </p:txBody>
      </p:sp>
      <p:sp>
        <p:nvSpPr>
          <p:cNvPr id="112" name="Shape 112"/>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il_340x270.1167838004_hqhq.jpg" id="113" name="Shape 113"/>
          <p:cNvPicPr preferRelativeResize="0"/>
          <p:nvPr/>
        </p:nvPicPr>
        <p:blipFill>
          <a:blip r:embed="rId3">
            <a:alphaModFix/>
          </a:blip>
          <a:stretch>
            <a:fillRect/>
          </a:stretch>
        </p:blipFill>
        <p:spPr>
          <a:xfrm>
            <a:off x="6099250" y="2617500"/>
            <a:ext cx="2453925" cy="194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My day…</a:t>
            </a:r>
          </a:p>
        </p:txBody>
      </p:sp>
      <p:sp>
        <p:nvSpPr>
          <p:cNvPr id="119" name="Shape 119"/>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descr="il_340x270.1167838004_hqhq.jpg" id="120" name="Shape 120"/>
          <p:cNvPicPr preferRelativeResize="0"/>
          <p:nvPr/>
        </p:nvPicPr>
        <p:blipFill>
          <a:blip r:embed="rId3">
            <a:alphaModFix/>
          </a:blip>
          <a:stretch>
            <a:fillRect/>
          </a:stretch>
        </p:blipFill>
        <p:spPr>
          <a:xfrm>
            <a:off x="6099250" y="2617500"/>
            <a:ext cx="2453925" cy="1948700"/>
          </a:xfrm>
          <a:prstGeom prst="rect">
            <a:avLst/>
          </a:prstGeom>
          <a:noFill/>
          <a:ln>
            <a:noFill/>
          </a:ln>
        </p:spPr>
      </p:pic>
      <p:pic>
        <p:nvPicPr>
          <p:cNvPr descr="Macbook_Pro_PSD.png" id="121" name="Shape 121"/>
          <p:cNvPicPr preferRelativeResize="0"/>
          <p:nvPr/>
        </p:nvPicPr>
        <p:blipFill>
          <a:blip r:embed="rId4">
            <a:alphaModFix/>
          </a:blip>
          <a:stretch>
            <a:fillRect/>
          </a:stretch>
        </p:blipFill>
        <p:spPr>
          <a:xfrm>
            <a:off x="643650" y="1431675"/>
            <a:ext cx="5287676" cy="309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684229" y="411500"/>
            <a:ext cx="7331400" cy="720000"/>
          </a:xfrm>
          <a:prstGeom prst="rect">
            <a:avLst/>
          </a:prstGeom>
          <a:noFill/>
          <a:ln>
            <a:noFill/>
          </a:ln>
        </p:spPr>
        <p:txBody>
          <a:bodyPr anchorCtr="0" anchor="ctr" bIns="45700" lIns="91425" rIns="91425" wrap="square" tIns="45700">
            <a:noAutofit/>
          </a:bodyPr>
          <a:lstStyle/>
          <a:p>
            <a:pPr indent="0" lvl="0" marL="0" marR="0" rtl="0" algn="l">
              <a:spcBef>
                <a:spcPts val="0"/>
              </a:spcBef>
              <a:buClr>
                <a:srgbClr val="EE4035"/>
              </a:buClr>
              <a:buSzPct val="25000"/>
              <a:buFont typeface="Verdana"/>
              <a:buNone/>
            </a:pPr>
            <a:r>
              <a:rPr lang="ta-IN"/>
              <a:t>My day…</a:t>
            </a:r>
          </a:p>
        </p:txBody>
      </p:sp>
      <p:sp>
        <p:nvSpPr>
          <p:cNvPr id="127" name="Shape 127"/>
          <p:cNvSpPr txBox="1"/>
          <p:nvPr>
            <p:ph idx="1" type="body"/>
          </p:nvPr>
        </p:nvSpPr>
        <p:spPr>
          <a:xfrm>
            <a:off x="684213" y="1275605"/>
            <a:ext cx="6984000" cy="3528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p>
          <a:p>
            <a:pPr indent="-285750" lvl="0" marL="285750" marR="0" rtl="0" algn="l">
              <a:lnSpc>
                <a:spcPct val="150000"/>
              </a:lnSpc>
              <a:spcBef>
                <a:spcPts val="0"/>
              </a:spcBef>
              <a:spcAft>
                <a:spcPts val="0"/>
              </a:spcAft>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a:p>
            <a:pPr indent="-285750" lvl="0" marL="285750" marR="0" rtl="0" algn="l">
              <a:lnSpc>
                <a:spcPct val="150000"/>
              </a:lnSpc>
              <a:spcBef>
                <a:spcPts val="0"/>
              </a:spcBef>
              <a:buClr>
                <a:srgbClr val="EE4035"/>
              </a:buClr>
              <a:buSzPct val="100000"/>
              <a:buFont typeface="Arial"/>
              <a:buNone/>
            </a:pPr>
            <a:r>
              <a:t/>
            </a:r>
            <a:endParaRPr b="0" i="0" sz="1400" u="none" cap="none" strike="noStrike">
              <a:solidFill>
                <a:srgbClr val="736E6E"/>
              </a:solidFill>
              <a:latin typeface="Verdana"/>
              <a:ea typeface="Verdana"/>
              <a:cs typeface="Verdana"/>
              <a:sym typeface="Verdana"/>
            </a:endParaRPr>
          </a:p>
        </p:txBody>
      </p:sp>
      <p:pic>
        <p:nvPicPr>
          <p:cNvPr id="128" name="Shape 128"/>
          <p:cNvPicPr preferRelativeResize="0"/>
          <p:nvPr/>
        </p:nvPicPr>
        <p:blipFill>
          <a:blip r:embed="rId3">
            <a:alphaModFix/>
          </a:blip>
          <a:stretch>
            <a:fillRect/>
          </a:stretch>
        </p:blipFill>
        <p:spPr>
          <a:xfrm>
            <a:off x="994775" y="1275602"/>
            <a:ext cx="6710295" cy="3528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Degordian corporate">
      <a:dk1>
        <a:srgbClr val="434040"/>
      </a:dk1>
      <a:lt1>
        <a:srgbClr val="FFFFFF"/>
      </a:lt1>
      <a:dk2>
        <a:srgbClr val="434040"/>
      </a:dk2>
      <a:lt2>
        <a:srgbClr val="FFFFFF"/>
      </a:lt2>
      <a:accent1>
        <a:srgbClr val="C9190F"/>
      </a:accent1>
      <a:accent2>
        <a:srgbClr val="F9B7B4"/>
      </a:accent2>
      <a:accent3>
        <a:srgbClr val="690D08"/>
      </a:accent3>
      <a:accent4>
        <a:srgbClr val="410805"/>
      </a:accent4>
      <a:accent5>
        <a:srgbClr val="3A3838"/>
      </a:accent5>
      <a:accent6>
        <a:srgbClr val="171616"/>
      </a:accent6>
      <a:hlink>
        <a:srgbClr val="524E4E"/>
      </a:hlink>
      <a:folHlink>
        <a:srgbClr val="524E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