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B36C-3C2E-5E1E-4FB8-2447BAA3D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48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удобства конвертирования информации «Конвертер единиц информации 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63BDE-1F40-68CE-C954-DD2C4CD6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Мезенцева Полина Сергеевна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4206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5982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MezencevaPS_01_01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1655722" y="6221024"/>
            <a:ext cx="23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FirstActivity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360304" y="6221024"/>
            <a:ext cx="195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SecondActivity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9103791" y="6221024"/>
            <a:ext cx="159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ThirdActivity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849406"/>
            <a:ext cx="899991" cy="8999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 b="2321"/>
          <a:stretch/>
        </p:blipFill>
        <p:spPr>
          <a:xfrm>
            <a:off x="5520188" y="2744757"/>
            <a:ext cx="1633716" cy="3390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" b="2059"/>
          <a:stretch/>
        </p:blipFill>
        <p:spPr>
          <a:xfrm>
            <a:off x="2012829" y="2744756"/>
            <a:ext cx="1627557" cy="3396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9" b="1894"/>
          <a:stretch/>
        </p:blipFill>
        <p:spPr>
          <a:xfrm>
            <a:off x="9087159" y="2744756"/>
            <a:ext cx="1627605" cy="3390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6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sz="3600" dirty="0"/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48" y="968065"/>
            <a:ext cx="56007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30329" y="258478"/>
            <a:ext cx="447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8" y="3819761"/>
            <a:ext cx="11124615" cy="2692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08" y="904809"/>
            <a:ext cx="8372617" cy="27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9669"/>
              </p:ext>
            </p:extLst>
          </p:nvPr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7075"/>
              </p:ext>
            </p:extLst>
          </p:nvPr>
        </p:nvGraphicFramePr>
        <p:xfrm>
          <a:off x="160866" y="84667"/>
          <a:ext cx="11667067" cy="571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290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удобства конвертирования информации «Конвертер единиц информации 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удобства конвертирования информации «Конвертер единиц информации »</dc:title>
  <dc:creator>HONOR</dc:creator>
  <cp:lastModifiedBy>bread</cp:lastModifiedBy>
  <cp:revision>8</cp:revision>
  <dcterms:created xsi:type="dcterms:W3CDTF">2024-11-25T05:24:31Z</dcterms:created>
  <dcterms:modified xsi:type="dcterms:W3CDTF">2024-11-25T10:33:59Z</dcterms:modified>
</cp:coreProperties>
</file>