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FB36C-3C2E-5E1E-4FB8-2447BAA3D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84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покупки и расчета цены билетов в кино «Кинотеатр»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663BDE-1F40-68CE-C954-DD2C4CD6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8929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Мезенцева Полина Сергеевна,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ПР-31</a:t>
            </a:r>
          </a:p>
        </p:txBody>
      </p:sp>
    </p:spTree>
    <p:extLst>
      <p:ext uri="{BB962C8B-B14F-4D97-AF65-F5344CB8AC3E}">
        <p14:creationId xmlns:p14="http://schemas.microsoft.com/office/powerpoint/2010/main" val="42062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4737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Кинотеатр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69" y="798877"/>
            <a:ext cx="1219200" cy="1219200"/>
          </a:xfrm>
          <a:prstGeom prst="rect">
            <a:avLst/>
          </a:prstGeom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62638"/>
              </p:ext>
            </p:extLst>
          </p:nvPr>
        </p:nvGraphicFramePr>
        <p:xfrm>
          <a:off x="1360954" y="6324387"/>
          <a:ext cx="965997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993">
                  <a:extLst>
                    <a:ext uri="{9D8B030D-6E8A-4147-A177-3AD203B41FA5}">
                      <a16:colId xmlns:a16="http://schemas.microsoft.com/office/drawing/2014/main" val="3767261624"/>
                    </a:ext>
                  </a:extLst>
                </a:gridCol>
                <a:gridCol w="2414993">
                  <a:extLst>
                    <a:ext uri="{9D8B030D-6E8A-4147-A177-3AD203B41FA5}">
                      <a16:colId xmlns:a16="http://schemas.microsoft.com/office/drawing/2014/main" val="1874690673"/>
                    </a:ext>
                  </a:extLst>
                </a:gridCol>
                <a:gridCol w="2414993">
                  <a:extLst>
                    <a:ext uri="{9D8B030D-6E8A-4147-A177-3AD203B41FA5}">
                      <a16:colId xmlns:a16="http://schemas.microsoft.com/office/drawing/2014/main" val="2757259504"/>
                    </a:ext>
                  </a:extLst>
                </a:gridCol>
                <a:gridCol w="2414993">
                  <a:extLst>
                    <a:ext uri="{9D8B030D-6E8A-4147-A177-3AD203B41FA5}">
                      <a16:colId xmlns:a16="http://schemas.microsoft.com/office/drawing/2014/main" val="75534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RegistratoinPage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MainPage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35308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b="2222"/>
          <a:stretch/>
        </p:blipFill>
        <p:spPr>
          <a:xfrm>
            <a:off x="1695657" y="2590071"/>
            <a:ext cx="1758216" cy="365580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b="1988"/>
          <a:stretch/>
        </p:blipFill>
        <p:spPr>
          <a:xfrm>
            <a:off x="4125082" y="2594000"/>
            <a:ext cx="1751598" cy="365115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b="2456"/>
          <a:stretch/>
        </p:blipFill>
        <p:spPr>
          <a:xfrm>
            <a:off x="6547889" y="2590798"/>
            <a:ext cx="1761922" cy="365435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8" b="1941"/>
          <a:stretch/>
        </p:blipFill>
        <p:spPr>
          <a:xfrm>
            <a:off x="8981020" y="2592956"/>
            <a:ext cx="1752099" cy="36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6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sz="3600" dirty="0"/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10" y="1098884"/>
            <a:ext cx="4969492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69" y="2218600"/>
            <a:ext cx="3460325" cy="3460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32" y="2379029"/>
            <a:ext cx="3528887" cy="31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35267"/>
              </p:ext>
            </p:extLst>
          </p:nvPr>
        </p:nvGraphicFramePr>
        <p:xfrm>
          <a:off x="232833" y="646331"/>
          <a:ext cx="11726334" cy="437637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Xamarin.Forms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effectLst/>
                        </a:rPr>
                        <a:t>Основная библиотека для создания кроссплатформенных приложений.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Xamarin.Essentials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Библиотека, которая предоставляет кроссплатформенные API, такие как доступ к устройству, </a:t>
                      </a:r>
                      <a:r>
                        <a:rPr lang="ru-RU" sz="1800" kern="1200" dirty="0" err="1" smtClean="0">
                          <a:effectLst/>
                        </a:rPr>
                        <a:t>геолокация</a:t>
                      </a:r>
                      <a:r>
                        <a:rPr lang="ru-RU" sz="1800" kern="1200" dirty="0" smtClean="0">
                          <a:effectLst/>
                        </a:rPr>
                        <a:t>, работа с файлами и уведомлениями.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Newtonsoft.Json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Библиотека для работы с JSON, полезная для </a:t>
                      </a:r>
                      <a:r>
                        <a:rPr lang="ru-RU" sz="1800" kern="1200" dirty="0" err="1" smtClean="0">
                          <a:effectLst/>
                        </a:rPr>
                        <a:t>сериализации</a:t>
                      </a:r>
                      <a:r>
                        <a:rPr lang="ru-RU" sz="1800" kern="1200" dirty="0" smtClean="0">
                          <a:effectLst/>
                        </a:rPr>
                        <a:t> и </a:t>
                      </a:r>
                      <a:r>
                        <a:rPr lang="ru-RU" sz="1800" kern="1200" dirty="0" err="1" smtClean="0">
                          <a:effectLst/>
                        </a:rPr>
                        <a:t>десериализации</a:t>
                      </a:r>
                      <a:r>
                        <a:rPr lang="ru-RU" sz="1800" kern="1200" dirty="0" smtClean="0">
                          <a:effectLst/>
                        </a:rPr>
                        <a:t> данных.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Android.OS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Это пространство имен содержит классы, которые представляют некоторые функции операционной системы, такие как доступ к базе данных, управление потоками, работа с устройствами и многими другими компонентами платформы </a:t>
                      </a:r>
                      <a:r>
                        <a:rPr lang="ru-RU" sz="1800" kern="1200" dirty="0" err="1" smtClean="0">
                          <a:effectLst/>
                        </a:rPr>
                        <a:t>Android</a:t>
                      </a:r>
                      <a:r>
                        <a:rPr lang="ru-RU" sz="1800" kern="1200" dirty="0" smtClean="0">
                          <a:effectLst/>
                        </a:rPr>
                        <a:t>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125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покупки и расчета цены билетов в кино «Кинотеатр»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удобства конвертирования информации «Конвертер единиц информации »</dc:title>
  <dc:creator>HONOR</dc:creator>
  <cp:lastModifiedBy>bread</cp:lastModifiedBy>
  <cp:revision>13</cp:revision>
  <dcterms:created xsi:type="dcterms:W3CDTF">2024-11-25T05:24:31Z</dcterms:created>
  <dcterms:modified xsi:type="dcterms:W3CDTF">2024-12-08T23:11:52Z</dcterms:modified>
</cp:coreProperties>
</file>