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57" r:id="rId4"/>
    <p:sldId id="259" r:id="rId5"/>
    <p:sldId id="300" r:id="rId6"/>
    <p:sldId id="299" r:id="rId7"/>
    <p:sldId id="260" r:id="rId8"/>
    <p:sldId id="268" r:id="rId9"/>
    <p:sldId id="262" r:id="rId10"/>
    <p:sldId id="269" r:id="rId11"/>
    <p:sldId id="263" r:id="rId12"/>
    <p:sldId id="264" r:id="rId13"/>
    <p:sldId id="266" r:id="rId14"/>
    <p:sldId id="274" r:id="rId15"/>
    <p:sldId id="275" r:id="rId16"/>
    <p:sldId id="265" r:id="rId17"/>
    <p:sldId id="301" r:id="rId18"/>
    <p:sldId id="270" r:id="rId19"/>
    <p:sldId id="267" r:id="rId20"/>
    <p:sldId id="271" r:id="rId21"/>
    <p:sldId id="273" r:id="rId22"/>
    <p:sldId id="276" r:id="rId23"/>
    <p:sldId id="280" r:id="rId24"/>
    <p:sldId id="279" r:id="rId25"/>
    <p:sldId id="282" r:id="rId26"/>
    <p:sldId id="281" r:id="rId27"/>
    <p:sldId id="277" r:id="rId28"/>
    <p:sldId id="284" r:id="rId29"/>
    <p:sldId id="283" r:id="rId30"/>
    <p:sldId id="286" r:id="rId31"/>
    <p:sldId id="287" r:id="rId32"/>
    <p:sldId id="285" r:id="rId33"/>
    <p:sldId id="278" r:id="rId34"/>
    <p:sldId id="288" r:id="rId35"/>
    <p:sldId id="290" r:id="rId36"/>
    <p:sldId id="291" r:id="rId37"/>
    <p:sldId id="289" r:id="rId38"/>
    <p:sldId id="292" r:id="rId39"/>
    <p:sldId id="293" r:id="rId40"/>
    <p:sldId id="272" r:id="rId41"/>
    <p:sldId id="294" r:id="rId42"/>
    <p:sldId id="295" r:id="rId43"/>
    <p:sldId id="296" r:id="rId44"/>
    <p:sldId id="297" r:id="rId45"/>
    <p:sldId id="298" r:id="rId46"/>
  </p:sldIdLst>
  <p:sldSz cx="11522075" cy="6480175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64051" autoAdjust="0"/>
  </p:normalViewPr>
  <p:slideViewPr>
    <p:cSldViewPr showGuides="1">
      <p:cViewPr varScale="1">
        <p:scale>
          <a:sx n="86" d="100"/>
          <a:sy n="86" d="100"/>
        </p:scale>
        <p:origin x="4373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DBC1A-B3EC-448B-B617-B612703AFFD5}" type="datetimeFigureOut">
              <a:rPr lang="de-CH" smtClean="0"/>
              <a:t>30.11.2018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4EE47-9B0E-4197-9D48-F6F3ED28CA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8621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8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9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62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0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52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246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34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Problematik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Lösungen</a:t>
            </a:r>
            <a:r>
              <a:rPr lang="en-US" baseline="0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ES6-Syntax</a:t>
            </a:r>
            <a:br>
              <a:rPr lang="en-US" baseline="0" dirty="0"/>
            </a:br>
            <a:r>
              <a:rPr lang="en-US" baseline="0" dirty="0" err="1"/>
              <a:t>onClick</a:t>
            </a:r>
            <a:r>
              <a:rPr lang="en-US" baseline="0" dirty="0"/>
              <a:t> = (event) =&gt; {}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Im</a:t>
            </a:r>
            <a:r>
              <a:rPr lang="en-US" baseline="0" dirty="0"/>
              <a:t> Constructor bind </a:t>
            </a:r>
            <a:r>
              <a:rPr lang="en-US" baseline="0" dirty="0" err="1"/>
              <a:t>benutzen</a:t>
            </a:r>
            <a:r>
              <a:rPr lang="en-US" baseline="0" dirty="0"/>
              <a:t/>
            </a:r>
            <a:br>
              <a:rPr lang="en-US" baseline="0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91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56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99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422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93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93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90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29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PersonSearchPanel</a:t>
            </a:r>
            <a:endParaRPr lang="en-US" dirty="0"/>
          </a:p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r>
              <a:rPr lang="en-US" dirty="0" err="1"/>
              <a:t>Splitte</a:t>
            </a:r>
            <a:r>
              <a:rPr lang="en-US" dirty="0"/>
              <a:t> die </a:t>
            </a:r>
            <a:r>
              <a:rPr lang="en-US" dirty="0" err="1" smtClean="0"/>
              <a:t>Komponenten</a:t>
            </a:r>
            <a:endParaRPr lang="en-US" dirty="0" smtClean="0"/>
          </a:p>
          <a:p>
            <a:r>
              <a:rPr lang="en-US" dirty="0" err="1" smtClean="0"/>
              <a:t>Setze</a:t>
            </a:r>
            <a:r>
              <a:rPr lang="en-US" dirty="0" smtClean="0"/>
              <a:t> </a:t>
            </a:r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hardcodiert</a:t>
            </a:r>
            <a:r>
              <a:rPr lang="en-US" dirty="0" smtClean="0"/>
              <a:t> die </a:t>
            </a:r>
            <a:r>
              <a:rPr lang="en-US" dirty="0" err="1" smtClean="0"/>
              <a:t>Personen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state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Spezialitäten</a:t>
            </a:r>
            <a:r>
              <a:rPr lang="en-US" dirty="0"/>
              <a:t> </a:t>
            </a:r>
            <a:r>
              <a:rPr lang="en-US" dirty="0" err="1"/>
              <a:t>aufzeigen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 versus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PersonHeader</a:t>
            </a:r>
            <a:r>
              <a:rPr lang="de-CH" dirty="0"/>
              <a:t>()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PersonRow</a:t>
            </a:r>
            <a:r>
              <a:rPr lang="de-CH" i="1" dirty="0">
                <a:effectLst/>
              </a:rPr>
              <a:t> </a:t>
            </a:r>
            <a:r>
              <a:rPr lang="de-CH" dirty="0"/>
              <a:t>= (</a:t>
            </a:r>
            <a:r>
              <a:rPr lang="de-CH" dirty="0" err="1"/>
              <a:t>props</a:t>
            </a:r>
            <a:r>
              <a:rPr lang="de-CH" dirty="0"/>
              <a:t>) =&gt; {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2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92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666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65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übersetzt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React.createElement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darum</a:t>
            </a:r>
            <a:endParaRPr lang="en-US" dirty="0"/>
          </a:p>
          <a:p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 </a:t>
            </a:r>
            <a:r>
              <a:rPr lang="en-US" dirty="0"/>
              <a:t>React </a:t>
            </a:r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from 'react'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Innerhalb</a:t>
            </a:r>
            <a:r>
              <a:rPr lang="en-US" dirty="0"/>
              <a:t> von {}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6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52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658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 Developer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Settings -&gt; Highlight</a:t>
            </a:r>
            <a:r>
              <a:rPr lang="en-US" baseline="0" dirty="0" smtClean="0"/>
              <a:t> Updates</a:t>
            </a:r>
            <a:br>
              <a:rPr lang="en-US" baseline="0" dirty="0" smtClean="0"/>
            </a:br>
            <a:r>
              <a:rPr lang="en-US" baseline="0" dirty="0" smtClean="0"/>
              <a:t>Timer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markiert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State, Props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sichtbar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bearbeitet</a:t>
            </a:r>
            <a:r>
              <a:rPr lang="en-US" baseline="0" dirty="0" smtClean="0"/>
              <a:t> warden (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isLoggedIn</a:t>
            </a:r>
            <a:r>
              <a:rPr lang="en-US" baseline="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Settings -&gt; Highlight Searches</a:t>
            </a:r>
            <a:br>
              <a:rPr lang="en-US" baseline="0" dirty="0" smtClean="0"/>
            </a:br>
            <a:r>
              <a:rPr lang="en-US" baseline="0" dirty="0" err="1" smtClean="0"/>
              <a:t>Suche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Komponenten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Profiler </a:t>
            </a:r>
            <a:r>
              <a:rPr lang="en-US" baseline="0" dirty="0" err="1" smtClean="0"/>
              <a:t>Aufnahme</a:t>
            </a:r>
            <a:r>
              <a:rPr lang="en-US" baseline="0" dirty="0" smtClean="0"/>
              <a:t> Machen</a:t>
            </a:r>
            <a:br>
              <a:rPr lang="en-US" baseline="0" dirty="0" smtClean="0"/>
            </a:br>
            <a:r>
              <a:rPr lang="en-US" baseline="0" dirty="0" smtClean="0"/>
              <a:t>Login -&gt; </a:t>
            </a:r>
            <a:r>
              <a:rPr lang="en-US" baseline="0" dirty="0" err="1" smtClean="0"/>
              <a:t>Warten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Sekunden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Suche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Warten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Sekunden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React-Sight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Hide DOM</a:t>
            </a:r>
            <a:br>
              <a:rPr lang="en-US" dirty="0" smtClean="0"/>
            </a:br>
            <a:r>
              <a:rPr lang="en-US" dirty="0" smtClean="0"/>
              <a:t>Login / Logout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757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08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Nächste Folien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Von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Color</a:t>
            </a:r>
            <a:br>
              <a:rPr lang="de-CH" dirty="0"/>
            </a:b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 apply a text color, just append </a:t>
            </a:r>
            <a:r>
              <a:rPr lang="en-US" dirty="0"/>
              <a:t>-text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to the color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Helpers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508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38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597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704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52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 dirty="0" err="1"/>
              <a:t>Developerkonsole</a:t>
            </a:r>
            <a:endParaRPr lang="de-CH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/>
              <a:t>Developerkonsole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452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365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08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148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8216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0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43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Hinweis</a:t>
            </a:r>
            <a:r>
              <a:rPr lang="en-US" dirty="0"/>
              <a:t> auf </a:t>
            </a:r>
            <a:r>
              <a:rPr lang="en-US" dirty="0" err="1"/>
              <a:t>rotierendes</a:t>
            </a:r>
            <a:r>
              <a:rPr lang="en-US" dirty="0"/>
              <a:t> Image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Index.js und App.js </a:t>
            </a:r>
            <a:r>
              <a:rPr lang="en-US" dirty="0" err="1" smtClean="0"/>
              <a:t>zeigen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6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6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30.11.2018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30.11.2018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30.11.2018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30.11.2018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30.11.2018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30.11.2018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developer-tools/fmkadmapgofadopljbjfkapdkoienih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react-sight/aalppolilappfakpmdfdkpppdnhpgifn/relate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materialize.github.io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rializecs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s://rxjs-dev.firebaseapp.com/guide/v6/migration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xviz.com/" TargetMode="External"/><Relationship Id="rId5" Type="http://schemas.openxmlformats.org/officeDocument/2006/relationships/hyperlink" Target="http://rxfiddle.net/" TargetMode="External"/><Relationship Id="rId4" Type="http://schemas.openxmlformats.org/officeDocument/2006/relationships/hyperlink" Target="http://rxmarbles.com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=""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=""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=""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=""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pic>
        <p:nvPicPr>
          <p:cNvPr id="1028" name="Picture 4" descr="https://cdn-images-1.medium.com/max/1800/1*sn-ftowp0_VVRbeUAFECMA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444482"/>
            <a:ext cx="9648825" cy="445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übergeben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beinhaltet</a:t>
            </a:r>
            <a:r>
              <a:rPr lang="en-US" dirty="0"/>
              <a:t> </a:t>
            </a:r>
            <a:r>
              <a:rPr lang="de-CH" dirty="0"/>
              <a:t>Werte oder </a:t>
            </a:r>
            <a:r>
              <a:rPr lang="de-CH" dirty="0" err="1"/>
              <a:t>EventListener</a:t>
            </a:r>
            <a:r>
              <a:rPr lang="de-CH" dirty="0"/>
              <a:t>, die über Attribute an die Komponente gegeben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props.left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00B050"/>
                </a:solidFill>
              </a:rPr>
              <a:t>{</a:t>
            </a:r>
            <a:r>
              <a:rPr lang="de-CH" sz="2000" dirty="0" err="1">
                <a:solidFill>
                  <a:srgbClr val="00B050"/>
                </a:solidFill>
              </a:rPr>
              <a:t>props.right</a:t>
            </a:r>
            <a:r>
              <a:rPr lang="de-CH" sz="2000" dirty="0">
                <a:solidFill>
                  <a:srgbClr val="00B05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</a:t>
            </a:r>
            <a:r>
              <a:rPr lang="de-CH" sz="2000" dirty="0">
                <a:solidFill>
                  <a:schemeClr val="tx1"/>
                </a:solidFill>
              </a:rPr>
              <a:t>{</a:t>
            </a:r>
            <a:r>
              <a:rPr lang="de-CH" sz="2000" dirty="0">
                <a:solidFill>
                  <a:srgbClr val="FF0000"/>
                </a:solidFill>
              </a:rPr>
              <a:t>&lt;</a:t>
            </a:r>
            <a:r>
              <a:rPr lang="de-CH" sz="2000" dirty="0" err="1">
                <a:solidFill>
                  <a:srgbClr val="FF0000"/>
                </a:solidFill>
              </a:rPr>
              <a:t>Contacts</a:t>
            </a:r>
            <a:r>
              <a:rPr lang="de-CH" sz="2000" dirty="0">
                <a:solidFill>
                  <a:srgbClr val="FF0000"/>
                </a:solidFill>
              </a:rPr>
              <a:t> /&gt;</a:t>
            </a:r>
            <a:r>
              <a:rPr lang="de-CH" sz="2000" dirty="0">
                <a:solidFill>
                  <a:schemeClr val="tx1"/>
                </a:solidFill>
              </a:rPr>
              <a:t>}</a:t>
            </a:r>
            <a:r>
              <a:rPr lang="de-CH" sz="2000" dirty="0"/>
              <a:t> </a:t>
            </a:r>
            <a:r>
              <a:rPr lang="de-CH" sz="2000" dirty="0" err="1"/>
              <a:t>right</a:t>
            </a:r>
            <a:r>
              <a:rPr lang="de-CH" sz="2000" dirty="0"/>
              <a:t>={</a:t>
            </a:r>
            <a:r>
              <a:rPr lang="de-CH" sz="2000" dirty="0">
                <a:solidFill>
                  <a:srgbClr val="00B050"/>
                </a:solidFill>
              </a:rPr>
              <a:t>&lt;Chat /&gt;</a:t>
            </a:r>
            <a:r>
              <a:rPr lang="de-CH" sz="2000" dirty="0"/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props.children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</a:t>
            </a:r>
            <a:r>
              <a:rPr lang="de-CH" sz="2000" dirty="0">
                <a:solidFill>
                  <a:srgbClr val="FF0000"/>
                </a:solidFill>
              </a:rPr>
              <a:t>&lt;h1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>
                <a:solidFill>
                  <a:srgbClr val="FF0000"/>
                </a:solidFill>
              </a:rPr>
              <a:t>      &lt;p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="Dialog-message"&gt;</a:t>
            </a:r>
            <a:r>
              <a:rPr lang="de-CH" sz="2000" dirty="0" err="1">
                <a:solidFill>
                  <a:srgbClr val="FF0000"/>
                </a:solidFill>
              </a:rPr>
              <a:t>Thank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you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for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visiting</a:t>
            </a:r>
            <a:r>
              <a:rPr lang="de-CH" sz="2000" dirty="0">
                <a:solidFill>
                  <a:srgbClr val="FF0000"/>
                </a:solidFill>
              </a:rPr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-Code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Kann</a:t>
            </a:r>
            <a:r>
              <a:rPr lang="en-US" dirty="0"/>
              <a:t> locale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abfüllen</a:t>
            </a:r>
            <a:r>
              <a:rPr lang="en-US" dirty="0"/>
              <a:t>, die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let text = ‘Hallo’;</a:t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this.text</a:t>
            </a:r>
            <a:r>
              <a:rPr lang="en-US" dirty="0"/>
              <a:t> 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{} </a:t>
            </a:r>
            <a:r>
              <a:rPr lang="en-US" dirty="0" err="1"/>
              <a:t>Javascript-Logik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showText</a:t>
            </a:r>
            <a:r>
              <a:rPr lang="en-US" dirty="0"/>
              <a:t> ? ‘Hallo’ : ‘’ }&lt;/div&gt;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7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</a:t>
            </a:r>
            <a:r>
              <a:rPr lang="de-CH" dirty="0" smtClean="0"/>
              <a:t>github.com/markusborer/ReactKursBasel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=""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=""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</a:t>
            </a:r>
            <a:r>
              <a:rPr lang="de-CH" dirty="0" smtClean="0"/>
              <a:t>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Achtung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deep-compare </a:t>
            </a:r>
            <a:r>
              <a:rPr lang="en-US" dirty="0" err="1" smtClean="0"/>
              <a:t>gemacht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3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4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="" xmlns:a16="http://schemas.microsoft.com/office/drawing/2014/main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="" xmlns:a16="http://schemas.microsoft.com/office/drawing/2014/main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4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r>
              <a:rPr lang="de-CH" sz="1400" dirty="0">
                <a:highlight>
                  <a:srgbClr val="FFFF00"/>
                </a:highlight>
              </a:rPr>
              <a:t/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3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="" xmlns:a16="http://schemas.microsoft.com/office/drawing/2014/main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</a:t>
            </a:r>
            <a:r>
              <a:rPr lang="de-CH" dirty="0">
                <a:hlinkClick r:id="rId3"/>
              </a:rPr>
              <a:t>https://rxjs-dev.firebaseapp.com/</a:t>
            </a:r>
            <a:endParaRPr lang="de-CH" dirty="0"/>
          </a:p>
          <a:p>
            <a:r>
              <a:rPr lang="de-CH" dirty="0" err="1" smtClean="0"/>
              <a:t>Marbles</a:t>
            </a:r>
            <a:r>
              <a:rPr lang="de-CH" dirty="0" smtClean="0"/>
              <a:t>:</a:t>
            </a:r>
            <a:r>
              <a:rPr lang="de-CH" dirty="0"/>
              <a:t>	</a:t>
            </a:r>
            <a:r>
              <a:rPr lang="de-CH" dirty="0" smtClean="0"/>
              <a:t>		</a:t>
            </a:r>
            <a:r>
              <a:rPr lang="de-CH" dirty="0" smtClean="0">
                <a:hlinkClick r:id="rId4"/>
              </a:rPr>
              <a:t>http</a:t>
            </a:r>
            <a:r>
              <a:rPr lang="de-CH" dirty="0">
                <a:hlinkClick r:id="rId4"/>
              </a:rPr>
              <a:t>://rxmarbles.com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RxFiddle</a:t>
            </a:r>
            <a:r>
              <a:rPr lang="de-CH" dirty="0" smtClean="0"/>
              <a:t> (</a:t>
            </a:r>
            <a:r>
              <a:rPr lang="de-CH" dirty="0" err="1" smtClean="0"/>
              <a:t>RxJS</a:t>
            </a:r>
            <a:r>
              <a:rPr lang="de-CH" dirty="0" smtClean="0"/>
              <a:t> 5):</a:t>
            </a:r>
            <a:r>
              <a:rPr lang="de-CH" dirty="0"/>
              <a:t>		</a:t>
            </a:r>
            <a:r>
              <a:rPr lang="de-CH" dirty="0">
                <a:hlinkClick r:id="rId5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6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7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Installiere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  <a:p>
            <a:r>
              <a:rPr lang="de-CH" dirty="0"/>
              <a:t>Behebe 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App.js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render()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return (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&lt;header </a:t>
            </a:r>
            <a:r>
              <a:rPr lang="en-US" dirty="0" err="1"/>
              <a:t>className</a:t>
            </a:r>
            <a:r>
              <a:rPr lang="en-US" dirty="0"/>
              <a:t>="App-header"&gt;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={logo} </a:t>
            </a:r>
            <a:r>
              <a:rPr lang="en-US" dirty="0" err="1"/>
              <a:t>className</a:t>
            </a:r>
            <a:r>
              <a:rPr lang="en-US" dirty="0"/>
              <a:t>="App-logo" alt="logo" /&gt;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&lt;/header&gt;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&lt;/div&gt;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);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1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App.css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.App-logo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height: 20vmin;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.App-header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min-height: 40vh;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</a:t>
            </a:r>
            <a:r>
              <a:rPr lang="de-CH" dirty="0" smtClean="0"/>
              <a:t>Grossbuchstaben (z.B</a:t>
            </a:r>
            <a:r>
              <a:rPr lang="de-CH" dirty="0"/>
              <a:t>. </a:t>
            </a:r>
            <a:r>
              <a:rPr lang="de-CH" dirty="0" smtClean="0"/>
              <a:t>Button)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Im </a:t>
            </a:r>
            <a:r>
              <a:rPr lang="de-CH" dirty="0" err="1"/>
              <a:t>Constructor</a:t>
            </a:r>
            <a:r>
              <a:rPr lang="de-CH" dirty="0"/>
              <a:t> </a:t>
            </a:r>
            <a:r>
              <a:rPr lang="de-CH" dirty="0" smtClean="0"/>
              <a:t>muss super(</a:t>
            </a:r>
            <a:r>
              <a:rPr lang="de-CH" dirty="0" err="1" smtClean="0"/>
              <a:t>props</a:t>
            </a:r>
            <a:r>
              <a:rPr lang="de-CH" dirty="0"/>
              <a:t>) </a:t>
            </a:r>
            <a:r>
              <a:rPr lang="de-CH" dirty="0" smtClean="0"/>
              <a:t>aufgerufen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Ein leerer </a:t>
            </a:r>
            <a:r>
              <a:rPr lang="de-CH" dirty="0" err="1" smtClean="0"/>
              <a:t>Constructor</a:t>
            </a:r>
            <a:r>
              <a:rPr lang="de-CH" dirty="0" smtClean="0"/>
              <a:t> kann weggelassen werden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render</a:t>
            </a:r>
            <a:r>
              <a:rPr lang="de-CH" dirty="0"/>
              <a:t>() muss ein JSX zurückgeben, das in einem Element gruppiert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</a:t>
            </a:r>
            <a:r>
              <a:rPr lang="de-CH" dirty="0" smtClean="0"/>
              <a:t>resp. &lt;&gt; können </a:t>
            </a:r>
            <a:r>
              <a:rPr lang="de-CH" dirty="0"/>
              <a:t>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 smtClean="0"/>
              <a:t>geändert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setState</a:t>
            </a:r>
            <a:r>
              <a:rPr lang="en-US" dirty="0" smtClean="0"/>
              <a:t> </a:t>
            </a:r>
            <a:r>
              <a:rPr lang="en-US" dirty="0" err="1" smtClean="0"/>
              <a:t>löst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rendern</a:t>
            </a:r>
            <a:r>
              <a:rPr lang="en-US" dirty="0" smtClean="0"/>
              <a:t> des </a:t>
            </a:r>
            <a:r>
              <a:rPr lang="en-US" dirty="0" err="1" smtClean="0"/>
              <a:t>Elementes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1470</Words>
  <Application>Microsoft Office PowerPoint</Application>
  <PresentationFormat>Benutzerdefiniert</PresentationFormat>
  <Paragraphs>495</Paragraphs>
  <Slides>45</Slides>
  <Notes>45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Vorbereitung für Übungen</vt:lpstr>
      <vt:lpstr>Vorbereitung für Übungen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render()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Borer, Markus</cp:lastModifiedBy>
  <cp:revision>141</cp:revision>
  <cp:lastPrinted>2018-11-19T06:41:21Z</cp:lastPrinted>
  <dcterms:created xsi:type="dcterms:W3CDTF">2018-10-02T16:12:54Z</dcterms:created>
  <dcterms:modified xsi:type="dcterms:W3CDTF">2018-11-30T07:04:58Z</dcterms:modified>
</cp:coreProperties>
</file>