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6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Introducción a la Programación Orientada a Objetos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Programación Orientada a Objetos (POO) es un paradigma de programación que se basa en el concepto de objetos, los cuales contienen datos y código. Esta metodología de desarrollo de software permite crear aplicaciones más eficientes, modulares y escalables.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30712" y="6481286"/>
            <a:ext cx="160258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Ja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6360081"/>
            <a:ext cx="173593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José Durán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037993" y="73449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 de la Programación Orientada a Objetos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567583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882158"/>
            <a:ext cx="2970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 de Negocio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362575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POO es fundamental en el desarrollo de sistemas de comercio electrónico, sistemas de gestión empresarial y otras soluciones de software para negocios.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567583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882277"/>
            <a:ext cx="3211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de Videojuegos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362694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POO permite a los desarrolladores crear juegos complejos con personajes, entornos y mecánicas bien definidos y reutilizables.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567583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8822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 Móviles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362694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 principios de la POO facilitan el diseño y desarrollo de aplicaciones móviles modernas con interfaces de usuario intuitivas y funcionalidades avanzadas.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8487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¿Qué es la Programación Orientada a Objetos?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60687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Programación Orientada a Objetos (POO) es un paradigma de programación que se basa en el concepto de objetos. Estos objetos son instancias de clases que encapsulan datos y funciones, permitiendo la creación de software modular y reutilizable.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2783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POO se caracteriza por principios como el encapsulamiento, la herencia y el polimorfismo, los cuales facilitan el diseño, la implementación y el mantenimiento de sistemas de software complejos.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707719" y="533400"/>
            <a:ext cx="9214842" cy="1212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74"/>
              </a:lnSpc>
              <a:buNone/>
            </a:pPr>
            <a:r>
              <a:rPr lang="en-US" sz="381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Conceptos clave: clases, objetos, encapsulamiento, herencia, polimorfismo</a:t>
            </a:r>
            <a:endParaRPr lang="en-US" sz="3819" dirty="0"/>
          </a:p>
        </p:txBody>
      </p:sp>
      <p:sp>
        <p:nvSpPr>
          <p:cNvPr id="5" name="Shape 2"/>
          <p:cNvSpPr/>
          <p:nvPr/>
        </p:nvSpPr>
        <p:spPr>
          <a:xfrm>
            <a:off x="2707719" y="2133600"/>
            <a:ext cx="2942272" cy="3304818"/>
          </a:xfrm>
          <a:prstGeom prst="roundRect">
            <a:avLst>
              <a:gd name="adj" fmla="val 296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6" name="Text 3"/>
          <p:cNvSpPr/>
          <p:nvPr/>
        </p:nvSpPr>
        <p:spPr>
          <a:xfrm>
            <a:off x="2909292" y="2335173"/>
            <a:ext cx="2424946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7"/>
              </a:lnSpc>
              <a:buNone/>
            </a:pPr>
            <a:r>
              <a:rPr lang="en-US" sz="190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Clases</a:t>
            </a:r>
            <a:endParaRPr lang="en-US" sz="1909" dirty="0"/>
          </a:p>
        </p:txBody>
      </p:sp>
      <p:sp>
        <p:nvSpPr>
          <p:cNvPr id="7" name="Text 4"/>
          <p:cNvSpPr/>
          <p:nvPr/>
        </p:nvSpPr>
        <p:spPr>
          <a:xfrm>
            <a:off x="2909292" y="2754630"/>
            <a:ext cx="2539127" cy="24822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4"/>
              </a:lnSpc>
              <a:buNone/>
            </a:pPr>
            <a:r>
              <a:rPr lang="en-US" sz="152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Las clases son plantillas o modelos que definen las propiedades y comportamientos de un objeto. Sirven como bloques de construcción para crear objetos con características similares.</a:t>
            </a:r>
            <a:endParaRPr lang="en-US" sz="1528" dirty="0"/>
          </a:p>
        </p:txBody>
      </p:sp>
      <p:sp>
        <p:nvSpPr>
          <p:cNvPr id="8" name="Shape 5"/>
          <p:cNvSpPr/>
          <p:nvPr/>
        </p:nvSpPr>
        <p:spPr>
          <a:xfrm>
            <a:off x="5843945" y="2133600"/>
            <a:ext cx="2942272" cy="3304818"/>
          </a:xfrm>
          <a:prstGeom prst="roundRect">
            <a:avLst>
              <a:gd name="adj" fmla="val 296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9" name="Text 6"/>
          <p:cNvSpPr/>
          <p:nvPr/>
        </p:nvSpPr>
        <p:spPr>
          <a:xfrm>
            <a:off x="6045518" y="2335173"/>
            <a:ext cx="2424946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7"/>
              </a:lnSpc>
              <a:buNone/>
            </a:pPr>
            <a:r>
              <a:rPr lang="en-US" sz="190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Objetos</a:t>
            </a:r>
            <a:endParaRPr lang="en-US" sz="1909" dirty="0"/>
          </a:p>
        </p:txBody>
      </p:sp>
      <p:sp>
        <p:nvSpPr>
          <p:cNvPr id="10" name="Text 7"/>
          <p:cNvSpPr/>
          <p:nvPr/>
        </p:nvSpPr>
        <p:spPr>
          <a:xfrm>
            <a:off x="6045518" y="2754630"/>
            <a:ext cx="2539127" cy="18616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4"/>
              </a:lnSpc>
              <a:buNone/>
            </a:pPr>
            <a:r>
              <a:rPr lang="en-US" sz="152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 objetos son instancias concretas de una clase. Cada objeto tiene sus propios datos y puede realizar acciones específicas definidas por los métodos de su clase.</a:t>
            </a:r>
            <a:endParaRPr lang="en-US" sz="1528" dirty="0"/>
          </a:p>
        </p:txBody>
      </p:sp>
      <p:sp>
        <p:nvSpPr>
          <p:cNvPr id="11" name="Shape 8"/>
          <p:cNvSpPr/>
          <p:nvPr/>
        </p:nvSpPr>
        <p:spPr>
          <a:xfrm>
            <a:off x="8980170" y="2133600"/>
            <a:ext cx="2942272" cy="3304818"/>
          </a:xfrm>
          <a:prstGeom prst="roundRect">
            <a:avLst>
              <a:gd name="adj" fmla="val 296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12" name="Text 9"/>
          <p:cNvSpPr/>
          <p:nvPr/>
        </p:nvSpPr>
        <p:spPr>
          <a:xfrm>
            <a:off x="9181743" y="2335173"/>
            <a:ext cx="2424946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7"/>
              </a:lnSpc>
              <a:buNone/>
            </a:pPr>
            <a:r>
              <a:rPr lang="en-US" sz="190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Encapsulamiento</a:t>
            </a:r>
            <a:endParaRPr lang="en-US" sz="1909" dirty="0"/>
          </a:p>
        </p:txBody>
      </p:sp>
      <p:sp>
        <p:nvSpPr>
          <p:cNvPr id="13" name="Text 10"/>
          <p:cNvSpPr/>
          <p:nvPr/>
        </p:nvSpPr>
        <p:spPr>
          <a:xfrm>
            <a:off x="9181743" y="2754630"/>
            <a:ext cx="2539127" cy="2171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4"/>
              </a:lnSpc>
              <a:buNone/>
            </a:pPr>
            <a:r>
              <a:rPr lang="en-US" sz="152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 encapsulamiento es el principio que oculta los detalles internos de un objeto y solo expone una interfaz pública. Esto permite mantener la integridad de los datos.</a:t>
            </a:r>
            <a:endParaRPr lang="en-US" sz="1528" dirty="0"/>
          </a:p>
        </p:txBody>
      </p:sp>
      <p:sp>
        <p:nvSpPr>
          <p:cNvPr id="14" name="Shape 11"/>
          <p:cNvSpPr/>
          <p:nvPr/>
        </p:nvSpPr>
        <p:spPr>
          <a:xfrm>
            <a:off x="2707719" y="5632371"/>
            <a:ext cx="4510445" cy="2063710"/>
          </a:xfrm>
          <a:prstGeom prst="roundRect">
            <a:avLst>
              <a:gd name="adj" fmla="val 423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15" name="Text 12"/>
          <p:cNvSpPr/>
          <p:nvPr/>
        </p:nvSpPr>
        <p:spPr>
          <a:xfrm>
            <a:off x="2909292" y="5833943"/>
            <a:ext cx="2424946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7"/>
              </a:lnSpc>
              <a:buNone/>
            </a:pPr>
            <a:r>
              <a:rPr lang="en-US" sz="190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Herencia</a:t>
            </a:r>
            <a:endParaRPr lang="en-US" sz="1909" dirty="0"/>
          </a:p>
        </p:txBody>
      </p:sp>
      <p:sp>
        <p:nvSpPr>
          <p:cNvPr id="16" name="Text 13"/>
          <p:cNvSpPr/>
          <p:nvPr/>
        </p:nvSpPr>
        <p:spPr>
          <a:xfrm>
            <a:off x="2909292" y="6253401"/>
            <a:ext cx="4107299" cy="1241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4"/>
              </a:lnSpc>
              <a:buNone/>
            </a:pPr>
            <a:r>
              <a:rPr lang="en-US" sz="152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herencia permite a una clase derivada heredar las propiedades y métodos de una clase base. Esto facilita la reutilización de código y la creación de jerarquías de clases.</a:t>
            </a:r>
            <a:endParaRPr lang="en-US" sz="1528" dirty="0"/>
          </a:p>
        </p:txBody>
      </p:sp>
      <p:sp>
        <p:nvSpPr>
          <p:cNvPr id="17" name="Shape 14"/>
          <p:cNvSpPr/>
          <p:nvPr/>
        </p:nvSpPr>
        <p:spPr>
          <a:xfrm>
            <a:off x="7412117" y="5632371"/>
            <a:ext cx="4510445" cy="2063710"/>
          </a:xfrm>
          <a:prstGeom prst="roundRect">
            <a:avLst>
              <a:gd name="adj" fmla="val 423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18" name="Text 15"/>
          <p:cNvSpPr/>
          <p:nvPr/>
        </p:nvSpPr>
        <p:spPr>
          <a:xfrm>
            <a:off x="7613690" y="5833943"/>
            <a:ext cx="2424946" cy="303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7"/>
              </a:lnSpc>
              <a:buNone/>
            </a:pPr>
            <a:r>
              <a:rPr lang="en-US" sz="1909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Polimorfismo</a:t>
            </a:r>
            <a:endParaRPr lang="en-US" sz="1909" dirty="0"/>
          </a:p>
        </p:txBody>
      </p:sp>
      <p:sp>
        <p:nvSpPr>
          <p:cNvPr id="19" name="Text 16"/>
          <p:cNvSpPr/>
          <p:nvPr/>
        </p:nvSpPr>
        <p:spPr>
          <a:xfrm>
            <a:off x="7613690" y="6253401"/>
            <a:ext cx="4107299" cy="1241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4"/>
              </a:lnSpc>
              <a:buNone/>
            </a:pPr>
            <a:r>
              <a:rPr lang="en-US" sz="152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 polimorfismo permite que objetos de diferentes clases relacionadas puedan ser tratados de manera uniforme. Esto aumenta la flexibilidad y modularidad del código.</a:t>
            </a:r>
            <a:endParaRPr lang="en-US" sz="152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037993" y="150304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Ventajas de la Programación Orientada a Objetos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36131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137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Modularidad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594146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POO permite dividir el código en módulos independientes y reutilizables, lo que facilita el mantenimiento y la escalabilidad del software.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336131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137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Abstracción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594146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POO se enfoca en representar los elementos del mundo real a través de clases y objetos, lo que simplifica la comprensión y el diseño de sistemas complejos.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336131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137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Encapsulación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594146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POO garantiza la integridad de los datos al separar la implementación de la interfaz, reduciendo la posibilidad de errores y facilitando la depuración.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284809" y="583406"/>
            <a:ext cx="10060662" cy="1985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12"/>
              </a:lnSpc>
              <a:buNone/>
            </a:pPr>
            <a:r>
              <a:rPr lang="en-US" sz="416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Diferencias entre Programación Estructurada y Programación Orientada a Objetos</a:t>
            </a:r>
            <a:endParaRPr lang="en-US" sz="4169" dirty="0"/>
          </a:p>
        </p:txBody>
      </p:sp>
      <p:sp>
        <p:nvSpPr>
          <p:cNvPr id="5" name="Shape 2"/>
          <p:cNvSpPr/>
          <p:nvPr/>
        </p:nvSpPr>
        <p:spPr>
          <a:xfrm>
            <a:off x="2284809" y="3157657"/>
            <a:ext cx="476488" cy="476488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6" name="Text 3"/>
          <p:cNvSpPr/>
          <p:nvPr/>
        </p:nvSpPr>
        <p:spPr>
          <a:xfrm>
            <a:off x="2454712" y="3197304"/>
            <a:ext cx="136565" cy="39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7"/>
              </a:lnSpc>
              <a:buNone/>
            </a:pPr>
            <a:r>
              <a:rPr lang="en-US" sz="25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502" dirty="0"/>
          </a:p>
        </p:txBody>
      </p:sp>
      <p:sp>
        <p:nvSpPr>
          <p:cNvPr id="7" name="Text 4"/>
          <p:cNvSpPr/>
          <p:nvPr/>
        </p:nvSpPr>
        <p:spPr>
          <a:xfrm>
            <a:off x="2972991" y="3230404"/>
            <a:ext cx="2647474" cy="330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Enfoque</a:t>
            </a:r>
            <a:endParaRPr lang="en-US" sz="2085" dirty="0"/>
          </a:p>
        </p:txBody>
      </p:sp>
      <p:sp>
        <p:nvSpPr>
          <p:cNvPr id="8" name="Text 5"/>
          <p:cNvSpPr/>
          <p:nvPr/>
        </p:nvSpPr>
        <p:spPr>
          <a:xfrm>
            <a:off x="2972991" y="3688437"/>
            <a:ext cx="4236363" cy="1694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programación estructurada se centra en los procedimientos y la lógica del programa, mientras que la programación orientada a objetos se basa en la creación de objetos que encapsulan datos y comportamientos.</a:t>
            </a:r>
            <a:endParaRPr lang="en-US" sz="1668" dirty="0"/>
          </a:p>
        </p:txBody>
      </p:sp>
      <p:sp>
        <p:nvSpPr>
          <p:cNvPr id="9" name="Shape 6"/>
          <p:cNvSpPr/>
          <p:nvPr/>
        </p:nvSpPr>
        <p:spPr>
          <a:xfrm>
            <a:off x="7421047" y="3157657"/>
            <a:ext cx="476488" cy="476488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10" name="Text 7"/>
          <p:cNvSpPr/>
          <p:nvPr/>
        </p:nvSpPr>
        <p:spPr>
          <a:xfrm>
            <a:off x="7570470" y="3197304"/>
            <a:ext cx="177522" cy="39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7"/>
              </a:lnSpc>
              <a:buNone/>
            </a:pPr>
            <a:r>
              <a:rPr lang="en-US" sz="25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502" dirty="0"/>
          </a:p>
        </p:txBody>
      </p:sp>
      <p:sp>
        <p:nvSpPr>
          <p:cNvPr id="11" name="Text 8"/>
          <p:cNvSpPr/>
          <p:nvPr/>
        </p:nvSpPr>
        <p:spPr>
          <a:xfrm>
            <a:off x="8109228" y="3230404"/>
            <a:ext cx="2762964" cy="330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Reutilización de Código</a:t>
            </a:r>
            <a:endParaRPr lang="en-US" sz="2085" dirty="0"/>
          </a:p>
        </p:txBody>
      </p:sp>
      <p:sp>
        <p:nvSpPr>
          <p:cNvPr id="12" name="Text 9"/>
          <p:cNvSpPr/>
          <p:nvPr/>
        </p:nvSpPr>
        <p:spPr>
          <a:xfrm>
            <a:off x="8109228" y="3688437"/>
            <a:ext cx="423636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programación orientada a objetos facilita la reutilización de código a través de la herencia y el polimorfismo, lo que no es tan sencillo en la programación estructurada.</a:t>
            </a:r>
            <a:endParaRPr lang="en-US" sz="1668" dirty="0"/>
          </a:p>
        </p:txBody>
      </p:sp>
      <p:sp>
        <p:nvSpPr>
          <p:cNvPr id="13" name="Shape 10"/>
          <p:cNvSpPr/>
          <p:nvPr/>
        </p:nvSpPr>
        <p:spPr>
          <a:xfrm>
            <a:off x="2284809" y="5759887"/>
            <a:ext cx="476488" cy="476488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14" name="Text 11"/>
          <p:cNvSpPr/>
          <p:nvPr/>
        </p:nvSpPr>
        <p:spPr>
          <a:xfrm>
            <a:off x="2435304" y="5799534"/>
            <a:ext cx="175379" cy="39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7"/>
              </a:lnSpc>
              <a:buNone/>
            </a:pPr>
            <a:r>
              <a:rPr lang="en-US" sz="25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502" dirty="0"/>
          </a:p>
        </p:txBody>
      </p:sp>
      <p:sp>
        <p:nvSpPr>
          <p:cNvPr id="15" name="Text 12"/>
          <p:cNvSpPr/>
          <p:nvPr/>
        </p:nvSpPr>
        <p:spPr>
          <a:xfrm>
            <a:off x="2972991" y="5832634"/>
            <a:ext cx="2647474" cy="330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Modularidad</a:t>
            </a:r>
            <a:endParaRPr lang="en-US" sz="2085" dirty="0"/>
          </a:p>
        </p:txBody>
      </p:sp>
      <p:sp>
        <p:nvSpPr>
          <p:cNvPr id="16" name="Text 13"/>
          <p:cNvSpPr/>
          <p:nvPr/>
        </p:nvSpPr>
        <p:spPr>
          <a:xfrm>
            <a:off x="2972991" y="6290667"/>
            <a:ext cx="423636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 objetos en la programación orientada a objetos son módulos independientes y reutilizables, lo que facilita el desarrollo y el mantenimiento del software.</a:t>
            </a:r>
            <a:endParaRPr lang="en-US" sz="1668" dirty="0"/>
          </a:p>
        </p:txBody>
      </p:sp>
      <p:sp>
        <p:nvSpPr>
          <p:cNvPr id="17" name="Shape 14"/>
          <p:cNvSpPr/>
          <p:nvPr/>
        </p:nvSpPr>
        <p:spPr>
          <a:xfrm>
            <a:off x="7421047" y="5759887"/>
            <a:ext cx="476488" cy="476488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  <p:txBody>
          <a:bodyPr/>
          <a:lstStyle/>
          <a:p>
            <a:endParaRPr lang="es-NI"/>
          </a:p>
        </p:txBody>
      </p:sp>
      <p:sp>
        <p:nvSpPr>
          <p:cNvPr id="18" name="Text 15"/>
          <p:cNvSpPr/>
          <p:nvPr/>
        </p:nvSpPr>
        <p:spPr>
          <a:xfrm>
            <a:off x="7569517" y="5799534"/>
            <a:ext cx="179546" cy="397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27"/>
              </a:lnSpc>
              <a:buNone/>
            </a:pPr>
            <a:r>
              <a:rPr lang="en-US" sz="250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502" dirty="0"/>
          </a:p>
        </p:txBody>
      </p:sp>
      <p:sp>
        <p:nvSpPr>
          <p:cNvPr id="19" name="Text 16"/>
          <p:cNvSpPr/>
          <p:nvPr/>
        </p:nvSpPr>
        <p:spPr>
          <a:xfrm>
            <a:off x="8109228" y="5832634"/>
            <a:ext cx="2647474" cy="330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208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Abstracción</a:t>
            </a:r>
            <a:endParaRPr lang="en-US" sz="2085" dirty="0"/>
          </a:p>
        </p:txBody>
      </p:sp>
      <p:sp>
        <p:nvSpPr>
          <p:cNvPr id="20" name="Text 17"/>
          <p:cNvSpPr/>
          <p:nvPr/>
        </p:nvSpPr>
        <p:spPr>
          <a:xfrm>
            <a:off x="8109228" y="6290667"/>
            <a:ext cx="4236363" cy="1355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programación orientada a objetos permite un mayor nivel de abstracción, ocultando los detalles de implementación y exponiendo solo la funcionalidad necesaria.</a:t>
            </a:r>
            <a:endParaRPr lang="en-US" sz="166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037993" y="80331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Lenguajes de Programación Orientados a Objetos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74748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316843"/>
            <a:ext cx="223206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Java es uno de los lenguajes de programación orientado a objetos más populares y ampliamente utilizados en la industria. Se caracteriza por su portabilidad, seguridad y robustez.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19650" y="274748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C++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819650" y="3316843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C++ es un lenguaje multiparadigma que combina la programación orientada a objetos con la programación estructurada. Es conocido por su alto rendimiento y versatilidad.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307" y="274748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01307" y="3316843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Python es un lenguaje de programación dinámico y orientado a objetos. Se destaca por su sencillez, legibilidad y gran cantidad de bibliotecas y frameworks disponibles.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82964" y="2747486"/>
            <a:ext cx="22320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C#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382964" y="3316843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C# es un lenguaje de programación orientado a objetos desarrollado por Microsoft. Es ampliamente utilizado en el desarrollo de aplicaciones Windows y juegos.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037993" y="11234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Modelado de Objetos: Diagramas de Clases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045381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 diagramas de clases son herramientas fundamentales en el diseño de software orientado a objetos. Estos diagramas visualizan las relaciones y la estructura de las clases que componen un sistema, incluyendo sus atributos y métodos.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5022294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 diagramas de clases permiten a los desarrolladores modelar y comunicar la arquitectura de una aplicación de manera clara y eficiente, facilitando el entendimiento y la implementación del código.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3095387"/>
            <a:ext cx="5006221" cy="37608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037993" y="726281"/>
            <a:ext cx="101200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Principios de Diseño Orientado a Objetos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864995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795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Encapsulamiento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59987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 encapsulamiento es un principio fundamental que oculta los detalles internos de un objeto, exponiendo solo la interfaz necesaria para interactuar con él. Esto promueve la modularidad y la reutilización de código.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1864995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79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Herencia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660106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herencia permite crear nuevas clases a partir de clases existentes, heredando sus atributos y métodos. Esto facilita la organización y la reutilización de código, creando una jerarquía de clases relacionadas.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1864995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79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Polimorfismo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660106"/>
            <a:ext cx="329600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 polimorfismo permite que objetos de diferentes clases puedan ser tratados de manera uniforme a través de una misma interfaz. Esto aumenta la flexibilidad y la capacidad de adaptación del diseño orientado a objetos.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s-NI"/>
          </a:p>
        </p:txBody>
      </p:sp>
      <p:sp>
        <p:nvSpPr>
          <p:cNvPr id="4" name="Text 1"/>
          <p:cNvSpPr/>
          <p:nvPr/>
        </p:nvSpPr>
        <p:spPr>
          <a:xfrm>
            <a:off x="2037993" y="625673"/>
            <a:ext cx="100424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Patrones de Diseño Orientados a Objetos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1875473"/>
            <a:ext cx="223206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¿Qué son los patrones de diseño?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139202"/>
            <a:ext cx="2232065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 patrones de diseño son soluciones recurrentes a problemas comunes en el desarrollo de software. Proporcionan un marco estructurado para resolver problemas de diseño de una manera elegante y eficiente.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19650" y="1875473"/>
            <a:ext cx="223206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Importancia de los patrones de diseño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819650" y="3139202"/>
            <a:ext cx="223206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Conocer y aplicar los patrones de diseño mejora la calidad, mantenibilidad y escalabilidad de los sistemas de software. Facilitan la comunicación entre los desarrolladores y promueven buenas prácticas de diseño.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307" y="1875473"/>
            <a:ext cx="223206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Ejemplos de patrones de diseño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01307" y="3139202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Algunos de los patrones de diseño orientados a objetos más conocidos son Singleton, Factory, Observer, Decorator, Adapter y Estrategia. Cada uno de ellos resuelve un problema de diseño específico.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82964" y="1875473"/>
            <a:ext cx="223206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Aplicación de patrones de diseño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382964" y="3139202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 patrones de diseño se aplican durante el proceso de desarrollo de software, en la etapa de diseño de la arquitectura y los componentes del sistema. Permiten crear soluciones elegantes y flexibles.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1091</Words>
  <Application>Microsoft Office PowerPoint</Application>
  <PresentationFormat>Personalizado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Gelasio</vt:lpstr>
      <vt:lpstr>Lato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José Durán</cp:lastModifiedBy>
  <cp:revision>2</cp:revision>
  <dcterms:created xsi:type="dcterms:W3CDTF">2024-05-18T13:34:30Z</dcterms:created>
  <dcterms:modified xsi:type="dcterms:W3CDTF">2024-05-18T13:36:36Z</dcterms:modified>
</cp:coreProperties>
</file>