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4AF2E1-854F-459A-B8BB-90092FBF7666}" v="1424" dt="2020-10-13T20:40:26.124"/>
    <p1510:client id="{1DD03622-5841-4DEF-A048-B187CF2910BD}" v="1098" dt="2020-12-06T04:35:35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5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0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2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1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5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3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9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5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1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4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6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485AE2-6BE9-4DCA-A6C4-83F4EEFCC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4431"/>
            <a:ext cx="1082040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57400" y="1173270"/>
            <a:ext cx="8115300" cy="1786400"/>
          </a:xfrm>
        </p:spPr>
        <p:txBody>
          <a:bodyPr anchor="b">
            <a:normAutofit/>
          </a:bodyPr>
          <a:lstStyle/>
          <a:p>
            <a:r>
              <a:rPr lang="de-DE" sz="4000" dirty="0"/>
              <a:t>PROJETO 2 DE SISTEMAS OPERACIONAIS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57400" y="3896751"/>
            <a:ext cx="8115300" cy="1294226"/>
          </a:xfrm>
        </p:spPr>
        <p:txBody>
          <a:bodyPr anchor="t">
            <a:normAutofit/>
          </a:bodyPr>
          <a:lstStyle/>
          <a:p>
            <a:r>
              <a:rPr lang="de-DE" sz="2800" dirty="0" err="1"/>
              <a:t>Acadêmicos</a:t>
            </a:r>
            <a:r>
              <a:rPr lang="de-DE" sz="2800" dirty="0"/>
              <a:t>: Bruno de Castro </a:t>
            </a:r>
            <a:r>
              <a:rPr lang="de-DE" sz="2800" dirty="0" err="1"/>
              <a:t>Brezolin</a:t>
            </a:r>
            <a:r>
              <a:rPr lang="de-DE" sz="2800" dirty="0"/>
              <a:t> e Leonardo Benitez</a:t>
            </a:r>
          </a:p>
          <a:p>
            <a:r>
              <a:rPr lang="de-DE" sz="2800" dirty="0"/>
              <a:t>Professor: Newton </a:t>
            </a:r>
            <a:r>
              <a:rPr lang="de-DE" sz="2800" dirty="0" err="1"/>
              <a:t>Spolaôr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485AE2-6BE9-4DCA-A6C4-83F4EEFCC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4431"/>
            <a:ext cx="1082040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39819" y="-481622"/>
            <a:ext cx="8115300" cy="2339633"/>
          </a:xfrm>
        </p:spPr>
        <p:txBody>
          <a:bodyPr anchor="b">
            <a:normAutofit/>
          </a:bodyPr>
          <a:lstStyle/>
          <a:p>
            <a:r>
              <a:rPr lang="de-DE" sz="4000" dirty="0" err="1"/>
              <a:t>Diagrama</a:t>
            </a:r>
            <a:r>
              <a:rPr lang="de-DE" sz="4000" dirty="0"/>
              <a:t> de </a:t>
            </a:r>
            <a:r>
              <a:rPr lang="de-DE" sz="4000" dirty="0" err="1"/>
              <a:t>Atividade</a:t>
            </a:r>
            <a:br>
              <a:rPr lang="de-DE" sz="4000" dirty="0"/>
            </a:br>
            <a:endParaRPr lang="pt-BR" dirty="0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9082" y="6707828"/>
            <a:ext cx="8115300" cy="2588445"/>
          </a:xfrm>
        </p:spPr>
        <p:txBody>
          <a:bodyPr anchor="t">
            <a:normAutofit/>
          </a:bodyPr>
          <a:lstStyle/>
          <a:p>
            <a:pPr algn="l"/>
            <a:endParaRPr lang="de-DE" sz="2800" i="0" dirty="0"/>
          </a:p>
        </p:txBody>
      </p:sp>
      <p:pic>
        <p:nvPicPr>
          <p:cNvPr id="4" name="Imagem 5" descr="Diagrama&#10;&#10;Descrição gerada automaticamente">
            <a:extLst>
              <a:ext uri="{FF2B5EF4-FFF2-40B4-BE49-F238E27FC236}">
                <a16:creationId xmlns:a16="http://schemas.microsoft.com/office/drawing/2014/main" id="{8444D186-79B3-46E7-B778-ED964A93F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948" y="1381740"/>
            <a:ext cx="6146103" cy="469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0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485AE2-6BE9-4DCA-A6C4-83F4EEFCC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4431"/>
            <a:ext cx="1082040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20030" y="-110648"/>
            <a:ext cx="8115300" cy="2339633"/>
          </a:xfrm>
        </p:spPr>
        <p:txBody>
          <a:bodyPr anchor="b">
            <a:normAutofit/>
          </a:bodyPr>
          <a:lstStyle/>
          <a:p>
            <a:r>
              <a:rPr lang="de-DE" sz="4000" dirty="0"/>
              <a:t>Classes </a:t>
            </a:r>
            <a:r>
              <a:rPr lang="de-DE" sz="4000" dirty="0" err="1"/>
              <a:t>utilizadas</a:t>
            </a:r>
            <a:br>
              <a:rPr lang="de-DE" sz="4000" dirty="0"/>
            </a:br>
            <a:endParaRPr lang="de-DE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20030" y="1925276"/>
            <a:ext cx="8115300" cy="3601102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de-DE" sz="2800" i="0" dirty="0" err="1"/>
              <a:t>Computador</a:t>
            </a:r>
          </a:p>
          <a:p>
            <a:pPr marL="457200" indent="-457200" algn="l">
              <a:buFont typeface="Arial"/>
              <a:buChar char="•"/>
            </a:pPr>
            <a:r>
              <a:rPr lang="de-DE" sz="2800" i="0" dirty="0" err="1"/>
              <a:t>Componente</a:t>
            </a:r>
            <a:r>
              <a:rPr lang="de-DE" sz="2800" i="0" dirty="0"/>
              <a:t> (</a:t>
            </a:r>
            <a:r>
              <a:rPr lang="de-DE" sz="2800" i="0" dirty="0" err="1"/>
              <a:t>herdando</a:t>
            </a:r>
            <a:r>
              <a:rPr lang="de-DE" sz="2800" i="0" dirty="0"/>
              <a:t> de </a:t>
            </a:r>
            <a:r>
              <a:rPr lang="de-DE" sz="2800" i="0" dirty="0" err="1"/>
              <a:t>thread</a:t>
            </a:r>
            <a:r>
              <a:rPr lang="de-DE" sz="2800" i="0" dirty="0"/>
              <a:t>)</a:t>
            </a:r>
          </a:p>
          <a:p>
            <a:pPr marL="457200" indent="-457200" algn="l">
              <a:buFont typeface="Arial"/>
              <a:buChar char="•"/>
            </a:pPr>
            <a:r>
              <a:rPr lang="de-DE" sz="2800" i="0" dirty="0"/>
              <a:t>Disco (</a:t>
            </a:r>
            <a:r>
              <a:rPr lang="de-DE" sz="2800" i="0" dirty="0" err="1"/>
              <a:t>herdando</a:t>
            </a:r>
            <a:r>
              <a:rPr lang="de-DE" sz="2800" i="0" dirty="0"/>
              <a:t> de </a:t>
            </a:r>
            <a:r>
              <a:rPr lang="de-DE" sz="2800" i="0" dirty="0" err="1"/>
              <a:t>componente</a:t>
            </a:r>
            <a:r>
              <a:rPr lang="de-DE" sz="2800" i="0" dirty="0"/>
              <a:t>)</a:t>
            </a:r>
          </a:p>
          <a:p>
            <a:pPr marL="457200" indent="-457200" algn="l">
              <a:buFont typeface="Arial"/>
              <a:buChar char="•"/>
            </a:pPr>
            <a:r>
              <a:rPr lang="de-DE" sz="2800" i="0" dirty="0" err="1"/>
              <a:t>Processador</a:t>
            </a:r>
            <a:r>
              <a:rPr lang="de-DE" sz="2800" i="0" dirty="0"/>
              <a:t> (</a:t>
            </a:r>
            <a:r>
              <a:rPr lang="de-DE" sz="2800" i="0" dirty="0" err="1"/>
              <a:t>herdando</a:t>
            </a:r>
            <a:r>
              <a:rPr lang="de-DE" sz="2800" i="0" dirty="0"/>
              <a:t> de </a:t>
            </a:r>
            <a:r>
              <a:rPr lang="de-DE" sz="2800" i="0" dirty="0" err="1"/>
              <a:t>componente</a:t>
            </a:r>
            <a:r>
              <a:rPr lang="de-DE" sz="2800" i="0" dirty="0"/>
              <a:t>)</a:t>
            </a:r>
          </a:p>
          <a:p>
            <a:pPr marL="457200" indent="-457200" algn="l">
              <a:buFont typeface="Arial"/>
              <a:buChar char="•"/>
            </a:pPr>
            <a:r>
              <a:rPr lang="de-DE" sz="2800" i="0" dirty="0" err="1"/>
              <a:t>Teclado</a:t>
            </a:r>
            <a:r>
              <a:rPr lang="de-DE" sz="2800" i="0" dirty="0"/>
              <a:t> (</a:t>
            </a:r>
            <a:r>
              <a:rPr lang="de-DE" sz="2800" i="0" dirty="0" err="1"/>
              <a:t>herdando</a:t>
            </a:r>
            <a:r>
              <a:rPr lang="de-DE" sz="2800" i="0" dirty="0"/>
              <a:t> de </a:t>
            </a:r>
            <a:r>
              <a:rPr lang="de-DE" sz="2800" i="0" dirty="0" err="1"/>
              <a:t>componente</a:t>
            </a:r>
            <a:r>
              <a:rPr lang="de-DE" sz="2800" i="0" dirty="0"/>
              <a:t>)</a:t>
            </a:r>
          </a:p>
          <a:p>
            <a:pPr marL="457200" indent="-457200" algn="l">
              <a:buFont typeface="Arial"/>
              <a:buChar char="•"/>
            </a:pPr>
            <a:r>
              <a:rPr lang="de-DE" sz="2800" i="0" dirty="0" err="1"/>
              <a:t>LeitorConfig</a:t>
            </a:r>
          </a:p>
        </p:txBody>
      </p:sp>
    </p:spTree>
    <p:extLst>
      <p:ext uri="{BB962C8B-B14F-4D97-AF65-F5344CB8AC3E}">
        <p14:creationId xmlns:p14="http://schemas.microsoft.com/office/powerpoint/2010/main" val="224939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485AE2-6BE9-4DCA-A6C4-83F4EEFCC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4431"/>
            <a:ext cx="1082040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39819" y="-481622"/>
            <a:ext cx="8115300" cy="2339633"/>
          </a:xfrm>
        </p:spPr>
        <p:txBody>
          <a:bodyPr anchor="b">
            <a:normAutofit/>
          </a:bodyPr>
          <a:lstStyle/>
          <a:p>
            <a:r>
              <a:rPr lang="de-DE" sz="4000" dirty="0" err="1"/>
              <a:t>Computador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39819" y="2416565"/>
            <a:ext cx="8115300" cy="2588445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de-DE" sz="2800" i="0" dirty="0"/>
              <a:t>Classe </a:t>
            </a:r>
            <a:r>
              <a:rPr lang="de-DE" sz="2800" i="0" dirty="0" err="1"/>
              <a:t>principal</a:t>
            </a:r>
          </a:p>
          <a:p>
            <a:pPr marL="457200" indent="-457200" algn="l">
              <a:buFont typeface="Arial"/>
              <a:buChar char="•"/>
            </a:pPr>
            <a:r>
              <a:rPr lang="de-DE" sz="2800" i="0" dirty="0" err="1"/>
              <a:t>Reponsável</a:t>
            </a:r>
            <a:r>
              <a:rPr lang="de-DE" sz="2800" i="0" dirty="0"/>
              <a:t> </a:t>
            </a:r>
            <a:r>
              <a:rPr lang="de-DE" sz="2800" i="0" dirty="0" err="1"/>
              <a:t>por</a:t>
            </a:r>
            <a:r>
              <a:rPr lang="de-DE" sz="2800" i="0" dirty="0"/>
              <a:t> </a:t>
            </a:r>
            <a:r>
              <a:rPr lang="de-DE" sz="2800" i="0" dirty="0" err="1"/>
              <a:t>juntar</a:t>
            </a:r>
            <a:r>
              <a:rPr lang="de-DE" sz="2800" i="0" dirty="0"/>
              <a:t> </a:t>
            </a:r>
            <a:r>
              <a:rPr lang="de-DE" sz="2800" i="0" dirty="0" err="1"/>
              <a:t>os</a:t>
            </a:r>
            <a:r>
              <a:rPr lang="de-DE" sz="2800" i="0" dirty="0"/>
              <a:t> </a:t>
            </a:r>
            <a:r>
              <a:rPr lang="de-DE" sz="2800" i="0" dirty="0" err="1"/>
              <a:t>componentes</a:t>
            </a:r>
          </a:p>
          <a:p>
            <a:pPr marL="457200" indent="-457200" algn="l">
              <a:buFont typeface="Arial"/>
              <a:buChar char="•"/>
            </a:pPr>
            <a:r>
              <a:rPr lang="de-DE" sz="2800" i="0" dirty="0" err="1"/>
              <a:t>Executa</a:t>
            </a:r>
            <a:r>
              <a:rPr lang="de-DE" sz="2800" i="0" dirty="0"/>
              <a:t> o </a:t>
            </a:r>
            <a:r>
              <a:rPr lang="de-DE" sz="2800" i="0" dirty="0" err="1"/>
              <a:t>programa</a:t>
            </a:r>
          </a:p>
          <a:p>
            <a:pPr marL="457200" indent="-457200" algn="l">
              <a:buFont typeface="Arial"/>
              <a:buChar char="•"/>
            </a:pPr>
            <a:endParaRPr lang="de-DE" sz="2800" i="0" dirty="0"/>
          </a:p>
        </p:txBody>
      </p:sp>
    </p:spTree>
    <p:extLst>
      <p:ext uri="{BB962C8B-B14F-4D97-AF65-F5344CB8AC3E}">
        <p14:creationId xmlns:p14="http://schemas.microsoft.com/office/powerpoint/2010/main" val="284818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485AE2-6BE9-4DCA-A6C4-83F4EEFCC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4431"/>
            <a:ext cx="1082040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39819" y="-481622"/>
            <a:ext cx="8115300" cy="2339633"/>
          </a:xfrm>
        </p:spPr>
        <p:txBody>
          <a:bodyPr anchor="b">
            <a:normAutofit/>
          </a:bodyPr>
          <a:lstStyle/>
          <a:p>
            <a:r>
              <a:rPr lang="de-DE" sz="4000" dirty="0" err="1"/>
              <a:t>Componente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39819" y="2416565"/>
            <a:ext cx="8115300" cy="2588445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de-DE" sz="2800" i="0" dirty="0"/>
              <a:t>Classe </a:t>
            </a:r>
            <a:r>
              <a:rPr lang="de-DE" sz="2800" i="0" dirty="0" err="1"/>
              <a:t>abstrata</a:t>
            </a:r>
          </a:p>
          <a:p>
            <a:pPr marL="457200" indent="-457200" algn="l">
              <a:buFont typeface="Arial"/>
              <a:buChar char="•"/>
            </a:pPr>
            <a:r>
              <a:rPr lang="de-DE" sz="2800" i="0" dirty="0" err="1"/>
              <a:t>Serve</a:t>
            </a:r>
            <a:r>
              <a:rPr lang="de-DE" sz="2800" i="0" dirty="0"/>
              <a:t> </a:t>
            </a:r>
            <a:r>
              <a:rPr lang="de-DE" sz="2800" i="0" dirty="0" err="1"/>
              <a:t>como</a:t>
            </a:r>
            <a:r>
              <a:rPr lang="de-DE" sz="2800" i="0" dirty="0"/>
              <a:t> </a:t>
            </a:r>
            <a:r>
              <a:rPr lang="de-DE" sz="2800" i="0" dirty="0" err="1"/>
              <a:t>base</a:t>
            </a:r>
            <a:r>
              <a:rPr lang="de-DE" sz="2800" i="0" dirty="0"/>
              <a:t> </a:t>
            </a:r>
            <a:r>
              <a:rPr lang="de-DE" sz="2800" i="0" dirty="0" err="1"/>
              <a:t>para</a:t>
            </a:r>
            <a:r>
              <a:rPr lang="de-DE" sz="2800" i="0" dirty="0"/>
              <a:t> </a:t>
            </a:r>
            <a:r>
              <a:rPr lang="de-DE" sz="2800" i="0" dirty="0" err="1"/>
              <a:t>os</a:t>
            </a:r>
            <a:r>
              <a:rPr lang="de-DE" sz="2800" i="0" dirty="0"/>
              <a:t> </a:t>
            </a:r>
            <a:r>
              <a:rPr lang="de-DE" sz="2800" i="0" dirty="0" err="1"/>
              <a:t>outros</a:t>
            </a:r>
            <a:r>
              <a:rPr lang="de-DE" sz="2800" i="0" dirty="0"/>
              <a:t> </a:t>
            </a:r>
            <a:r>
              <a:rPr lang="de-DE" sz="2800" i="0" dirty="0" err="1"/>
              <a:t>componentes</a:t>
            </a:r>
            <a:r>
              <a:rPr lang="de-DE" sz="2800" i="0" dirty="0"/>
              <a:t> (</a:t>
            </a:r>
            <a:r>
              <a:rPr lang="de-DE" sz="2800" i="0" dirty="0" err="1"/>
              <a:t>disco</a:t>
            </a:r>
            <a:r>
              <a:rPr lang="de-DE" sz="2800" i="0" dirty="0"/>
              <a:t>, </a:t>
            </a:r>
            <a:r>
              <a:rPr lang="de-DE" sz="2800" i="0" dirty="0" err="1"/>
              <a:t>processador</a:t>
            </a:r>
            <a:r>
              <a:rPr lang="de-DE" sz="2800" i="0" dirty="0"/>
              <a:t> e </a:t>
            </a:r>
            <a:r>
              <a:rPr lang="de-DE" sz="2800" i="0" dirty="0" err="1"/>
              <a:t>teclado</a:t>
            </a:r>
            <a:r>
              <a:rPr lang="de-DE" sz="2800" i="0" dirty="0"/>
              <a:t>)</a:t>
            </a:r>
          </a:p>
          <a:p>
            <a:pPr marL="457200" indent="-457200" algn="l">
              <a:buFont typeface="Arial"/>
              <a:buChar char="•"/>
            </a:pPr>
            <a:endParaRPr lang="de-DE" sz="2800" i="0" dirty="0"/>
          </a:p>
        </p:txBody>
      </p:sp>
    </p:spTree>
    <p:extLst>
      <p:ext uri="{BB962C8B-B14F-4D97-AF65-F5344CB8AC3E}">
        <p14:creationId xmlns:p14="http://schemas.microsoft.com/office/powerpoint/2010/main" val="416484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485AE2-6BE9-4DCA-A6C4-83F4EEFCC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4431"/>
            <a:ext cx="1082040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39819" y="-481622"/>
            <a:ext cx="8115300" cy="2339633"/>
          </a:xfrm>
        </p:spPr>
        <p:txBody>
          <a:bodyPr anchor="b">
            <a:normAutofit/>
          </a:bodyPr>
          <a:lstStyle/>
          <a:p>
            <a:r>
              <a:rPr lang="de-DE" sz="4000" dirty="0"/>
              <a:t>Disco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39819" y="2416565"/>
            <a:ext cx="8115300" cy="2588445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de-DE" sz="2800" i="0" dirty="0"/>
              <a:t>Classe </a:t>
            </a:r>
            <a:r>
              <a:rPr lang="de-DE" sz="2800" i="0" dirty="0" err="1"/>
              <a:t>que</a:t>
            </a:r>
            <a:r>
              <a:rPr lang="de-DE" sz="2800" i="0" dirty="0"/>
              <a:t> </a:t>
            </a:r>
            <a:r>
              <a:rPr lang="de-DE" sz="2800" i="0" dirty="0" err="1"/>
              <a:t>simula</a:t>
            </a:r>
            <a:r>
              <a:rPr lang="de-DE" sz="2800" i="0" dirty="0"/>
              <a:t> o </a:t>
            </a:r>
            <a:r>
              <a:rPr lang="de-DE" sz="2800" i="0" dirty="0" err="1"/>
              <a:t>funcionamento</a:t>
            </a:r>
            <a:r>
              <a:rPr lang="de-DE" sz="2800" i="0" dirty="0"/>
              <a:t> de um </a:t>
            </a:r>
            <a:r>
              <a:rPr lang="de-DE" sz="2800" i="0" dirty="0" err="1"/>
              <a:t>disco</a:t>
            </a:r>
          </a:p>
          <a:p>
            <a:pPr marL="457200" indent="-457200" algn="l">
              <a:buFont typeface="Arial"/>
              <a:buChar char="•"/>
            </a:pPr>
            <a:r>
              <a:rPr lang="de-DE" sz="2800" i="0" dirty="0" err="1"/>
              <a:t>Responsável</a:t>
            </a:r>
            <a:r>
              <a:rPr lang="de-DE" sz="2800" i="0" dirty="0"/>
              <a:t> </a:t>
            </a:r>
            <a:r>
              <a:rPr lang="de-DE" sz="2800" i="0" dirty="0" err="1"/>
              <a:t>por</a:t>
            </a:r>
            <a:r>
              <a:rPr lang="de-DE" sz="2800" i="0" dirty="0"/>
              <a:t> </a:t>
            </a:r>
            <a:r>
              <a:rPr lang="de-DE" sz="2800" i="0" dirty="0" err="1"/>
              <a:t>criar</a:t>
            </a:r>
            <a:r>
              <a:rPr lang="de-DE" sz="2800" i="0" dirty="0"/>
              <a:t> e </a:t>
            </a:r>
            <a:r>
              <a:rPr lang="de-DE" sz="2800" i="0" dirty="0" err="1"/>
              <a:t>manter</a:t>
            </a:r>
            <a:r>
              <a:rPr lang="de-DE" sz="2800" i="0" dirty="0"/>
              <a:t> a </a:t>
            </a:r>
            <a:r>
              <a:rPr lang="de-DE" sz="2800" i="0" dirty="0" err="1"/>
              <a:t>pasta</a:t>
            </a:r>
            <a:r>
              <a:rPr lang="de-DE" sz="2800" i="0" dirty="0"/>
              <a:t> de </a:t>
            </a:r>
            <a:r>
              <a:rPr lang="de-DE" sz="2800" i="0" dirty="0" err="1"/>
              <a:t>backup</a:t>
            </a:r>
          </a:p>
          <a:p>
            <a:pPr marL="457200" indent="-457200" algn="l">
              <a:buFont typeface="Arial"/>
              <a:buChar char="•"/>
            </a:pPr>
            <a:endParaRPr lang="de-DE" sz="2800" i="0" dirty="0"/>
          </a:p>
        </p:txBody>
      </p:sp>
    </p:spTree>
    <p:extLst>
      <p:ext uri="{BB962C8B-B14F-4D97-AF65-F5344CB8AC3E}">
        <p14:creationId xmlns:p14="http://schemas.microsoft.com/office/powerpoint/2010/main" val="4257129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485AE2-6BE9-4DCA-A6C4-83F4EEFCC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4431"/>
            <a:ext cx="1082040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39819" y="-481622"/>
            <a:ext cx="8115300" cy="2339633"/>
          </a:xfrm>
        </p:spPr>
        <p:txBody>
          <a:bodyPr anchor="b">
            <a:normAutofit/>
          </a:bodyPr>
          <a:lstStyle/>
          <a:p>
            <a:r>
              <a:rPr lang="de-DE" sz="4000" dirty="0" err="1"/>
              <a:t>Processador</a:t>
            </a:r>
            <a:endParaRPr lang="pt-BR" dirty="0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39819" y="2416565"/>
            <a:ext cx="8115300" cy="2588445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de-DE" sz="2800" i="0" dirty="0"/>
              <a:t>Classe </a:t>
            </a:r>
            <a:r>
              <a:rPr lang="de-DE" sz="2800" i="0" dirty="0" err="1"/>
              <a:t>que</a:t>
            </a:r>
            <a:r>
              <a:rPr lang="de-DE" sz="2800" i="0" dirty="0"/>
              <a:t> </a:t>
            </a:r>
            <a:r>
              <a:rPr lang="de-DE" sz="2800" i="0" dirty="0" err="1"/>
              <a:t>simula</a:t>
            </a:r>
            <a:r>
              <a:rPr lang="de-DE" sz="2800" i="0" dirty="0"/>
              <a:t> o </a:t>
            </a:r>
            <a:r>
              <a:rPr lang="de-DE" sz="2800" i="0" dirty="0" err="1"/>
              <a:t>funcionamento</a:t>
            </a:r>
            <a:r>
              <a:rPr lang="de-DE" sz="2800" i="0" dirty="0"/>
              <a:t> de um </a:t>
            </a:r>
            <a:r>
              <a:rPr lang="de-DE" sz="2800" i="0" dirty="0" err="1"/>
              <a:t>processador</a:t>
            </a:r>
          </a:p>
          <a:p>
            <a:pPr marL="457200" indent="-457200" algn="l">
              <a:buFont typeface="Arial"/>
              <a:buChar char="•"/>
            </a:pPr>
            <a:r>
              <a:rPr lang="de-DE" sz="2800" i="0" dirty="0" err="1"/>
              <a:t>Responsável</a:t>
            </a:r>
            <a:r>
              <a:rPr lang="de-DE" sz="2800" i="0" dirty="0"/>
              <a:t> </a:t>
            </a:r>
            <a:r>
              <a:rPr lang="de-DE" sz="2800" i="0" dirty="0" err="1"/>
              <a:t>pelas</a:t>
            </a:r>
            <a:r>
              <a:rPr lang="de-DE" sz="2800" i="0" dirty="0"/>
              <a:t> </a:t>
            </a:r>
            <a:r>
              <a:rPr lang="de-DE" sz="2800" i="0" dirty="0" err="1"/>
              <a:t>instruções</a:t>
            </a:r>
          </a:p>
          <a:p>
            <a:pPr marL="457200" indent="-457200" algn="l">
              <a:buFont typeface="Arial"/>
              <a:buChar char="•"/>
            </a:pPr>
            <a:endParaRPr lang="de-DE" sz="2800" i="0" dirty="0"/>
          </a:p>
        </p:txBody>
      </p:sp>
    </p:spTree>
    <p:extLst>
      <p:ext uri="{BB962C8B-B14F-4D97-AF65-F5344CB8AC3E}">
        <p14:creationId xmlns:p14="http://schemas.microsoft.com/office/powerpoint/2010/main" val="77274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485AE2-6BE9-4DCA-A6C4-83F4EEFCC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4431"/>
            <a:ext cx="1082040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39819" y="-481622"/>
            <a:ext cx="8115300" cy="2339633"/>
          </a:xfrm>
        </p:spPr>
        <p:txBody>
          <a:bodyPr anchor="b">
            <a:normAutofit/>
          </a:bodyPr>
          <a:lstStyle/>
          <a:p>
            <a:r>
              <a:rPr lang="de-DE" sz="4000" dirty="0" err="1"/>
              <a:t>Teclado</a:t>
            </a:r>
            <a:endParaRPr lang="pt-BR" dirty="0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39819" y="2416565"/>
            <a:ext cx="8115300" cy="2588445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de-DE" sz="2800" i="0" dirty="0"/>
              <a:t>Classe </a:t>
            </a:r>
            <a:r>
              <a:rPr lang="de-DE" sz="2800" i="0" dirty="0" err="1"/>
              <a:t>que</a:t>
            </a:r>
            <a:r>
              <a:rPr lang="de-DE" sz="2800" i="0" dirty="0"/>
              <a:t> </a:t>
            </a:r>
            <a:r>
              <a:rPr lang="de-DE" sz="2800" i="0" dirty="0" err="1"/>
              <a:t>simula</a:t>
            </a:r>
            <a:r>
              <a:rPr lang="de-DE" sz="2800" i="0" dirty="0"/>
              <a:t> o </a:t>
            </a:r>
            <a:r>
              <a:rPr lang="de-DE" sz="2800" i="0" dirty="0" err="1"/>
              <a:t>funcionamento</a:t>
            </a:r>
            <a:r>
              <a:rPr lang="de-DE" sz="2800" i="0" dirty="0"/>
              <a:t> de um </a:t>
            </a:r>
            <a:r>
              <a:rPr lang="de-DE" sz="2800" i="0" dirty="0" err="1"/>
              <a:t>teclado</a:t>
            </a:r>
          </a:p>
          <a:p>
            <a:pPr marL="457200" indent="-457200" algn="l">
              <a:buFont typeface="Arial"/>
              <a:buChar char="•"/>
            </a:pPr>
            <a:r>
              <a:rPr lang="de-DE" sz="2800" i="0" dirty="0" err="1"/>
              <a:t>Responsável</a:t>
            </a:r>
            <a:r>
              <a:rPr lang="de-DE" sz="2800" i="0" dirty="0"/>
              <a:t> </a:t>
            </a:r>
            <a:r>
              <a:rPr lang="de-DE" sz="2800" i="0" dirty="0" err="1"/>
              <a:t>por</a:t>
            </a:r>
            <a:r>
              <a:rPr lang="de-DE" sz="2800" i="0" dirty="0"/>
              <a:t> </a:t>
            </a:r>
            <a:r>
              <a:rPr lang="de-DE" sz="2800" i="0" dirty="0" err="1"/>
              <a:t>ler</a:t>
            </a:r>
            <a:r>
              <a:rPr lang="de-DE" sz="2800" i="0" dirty="0"/>
              <a:t> </a:t>
            </a:r>
            <a:r>
              <a:rPr lang="de-DE" sz="2800" i="0" dirty="0" err="1"/>
              <a:t>mensagens</a:t>
            </a:r>
            <a:r>
              <a:rPr lang="de-DE" sz="2800" i="0" dirty="0"/>
              <a:t> </a:t>
            </a:r>
            <a:r>
              <a:rPr lang="de-DE" sz="2800" i="0" dirty="0" err="1"/>
              <a:t>feitas</a:t>
            </a:r>
            <a:r>
              <a:rPr lang="de-DE" sz="2800" i="0" dirty="0"/>
              <a:t> </a:t>
            </a:r>
            <a:r>
              <a:rPr lang="de-DE" sz="2800" i="0" dirty="0" err="1"/>
              <a:t>pelo</a:t>
            </a:r>
            <a:r>
              <a:rPr lang="de-DE" sz="2800" i="0" dirty="0"/>
              <a:t> </a:t>
            </a:r>
            <a:r>
              <a:rPr lang="de-DE" sz="2800" i="0" dirty="0" err="1"/>
              <a:t>usuário</a:t>
            </a:r>
          </a:p>
        </p:txBody>
      </p:sp>
    </p:spTree>
    <p:extLst>
      <p:ext uri="{BB962C8B-B14F-4D97-AF65-F5344CB8AC3E}">
        <p14:creationId xmlns:p14="http://schemas.microsoft.com/office/powerpoint/2010/main" val="823313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485AE2-6BE9-4DCA-A6C4-83F4EEFCC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4431"/>
            <a:ext cx="1082040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39819" y="-481622"/>
            <a:ext cx="8115300" cy="2339633"/>
          </a:xfrm>
        </p:spPr>
        <p:txBody>
          <a:bodyPr anchor="b">
            <a:normAutofit/>
          </a:bodyPr>
          <a:lstStyle/>
          <a:p>
            <a:r>
              <a:rPr lang="de-DE" sz="4000" dirty="0" err="1"/>
              <a:t>Leitorconfig</a:t>
            </a:r>
            <a:endParaRPr lang="pt-BR" dirty="0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39819" y="2416565"/>
            <a:ext cx="8115300" cy="2588445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de-DE" sz="2800" i="0" dirty="0"/>
              <a:t>Classe </a:t>
            </a:r>
            <a:r>
              <a:rPr lang="de-DE" sz="2800" i="0" dirty="0" err="1"/>
              <a:t>que</a:t>
            </a:r>
            <a:r>
              <a:rPr lang="de-DE" sz="2800" i="0" dirty="0"/>
              <a:t> </a:t>
            </a:r>
            <a:r>
              <a:rPr lang="de-DE" sz="2800" i="0" dirty="0" err="1"/>
              <a:t>faz</a:t>
            </a:r>
            <a:r>
              <a:rPr lang="de-DE" sz="2800" i="0" dirty="0"/>
              <a:t> a </a:t>
            </a:r>
            <a:r>
              <a:rPr lang="de-DE" sz="2800" i="0" dirty="0" err="1"/>
              <a:t>leitura</a:t>
            </a:r>
            <a:r>
              <a:rPr lang="de-DE" sz="2800" i="0" dirty="0"/>
              <a:t> do </a:t>
            </a:r>
            <a:r>
              <a:rPr lang="de-DE" sz="2800" i="0" dirty="0" err="1"/>
              <a:t>arquivo</a:t>
            </a:r>
            <a:r>
              <a:rPr lang="de-DE" sz="2800" i="0" dirty="0"/>
              <a:t> de </a:t>
            </a:r>
            <a:r>
              <a:rPr lang="de-DE" sz="2800" i="0" dirty="0" err="1"/>
              <a:t>configuração</a:t>
            </a:r>
          </a:p>
          <a:p>
            <a:pPr marL="457200" indent="-457200" algn="l">
              <a:buFont typeface="Arial"/>
              <a:buChar char="•"/>
            </a:pPr>
            <a:r>
              <a:rPr lang="de-DE" sz="2800" i="0" dirty="0" err="1"/>
              <a:t>Reponsável</a:t>
            </a:r>
            <a:r>
              <a:rPr lang="de-DE" sz="2800" i="0" dirty="0"/>
              <a:t> </a:t>
            </a:r>
            <a:r>
              <a:rPr lang="de-DE" sz="2800" i="0" dirty="0" err="1"/>
              <a:t>também</a:t>
            </a:r>
            <a:r>
              <a:rPr lang="de-DE" sz="2800" i="0" dirty="0"/>
              <a:t> </a:t>
            </a:r>
            <a:r>
              <a:rPr lang="de-DE" sz="2800" i="0" dirty="0" err="1"/>
              <a:t>por</a:t>
            </a:r>
            <a:r>
              <a:rPr lang="de-DE" sz="2800" i="0" dirty="0"/>
              <a:t> </a:t>
            </a:r>
            <a:r>
              <a:rPr lang="de-DE" sz="2800" i="0" dirty="0" err="1"/>
              <a:t>montar</a:t>
            </a:r>
            <a:r>
              <a:rPr lang="de-DE" sz="2800" i="0" dirty="0"/>
              <a:t> o </a:t>
            </a:r>
            <a:r>
              <a:rPr lang="de-DE" sz="2800" i="0" dirty="0" err="1"/>
              <a:t>computador</a:t>
            </a:r>
          </a:p>
        </p:txBody>
      </p:sp>
    </p:spTree>
    <p:extLst>
      <p:ext uri="{BB962C8B-B14F-4D97-AF65-F5344CB8AC3E}">
        <p14:creationId xmlns:p14="http://schemas.microsoft.com/office/powerpoint/2010/main" val="105749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485AE2-6BE9-4DCA-A6C4-83F4EEFCC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4431"/>
            <a:ext cx="1082040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39819" y="-481622"/>
            <a:ext cx="8115300" cy="2339633"/>
          </a:xfrm>
        </p:spPr>
        <p:txBody>
          <a:bodyPr anchor="b">
            <a:normAutofit/>
          </a:bodyPr>
          <a:lstStyle/>
          <a:p>
            <a:r>
              <a:rPr lang="de-DE" sz="4000" dirty="0" err="1"/>
              <a:t>Diagrama</a:t>
            </a:r>
            <a:r>
              <a:rPr lang="de-DE" sz="4000" dirty="0"/>
              <a:t> de </a:t>
            </a:r>
            <a:r>
              <a:rPr lang="de-DE" sz="4000" dirty="0" err="1"/>
              <a:t>classe</a:t>
            </a:r>
            <a:br>
              <a:rPr lang="de-DE" sz="4000" dirty="0"/>
            </a:br>
            <a:endParaRPr lang="pt-BR" dirty="0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9082" y="6707828"/>
            <a:ext cx="8115300" cy="2588445"/>
          </a:xfrm>
        </p:spPr>
        <p:txBody>
          <a:bodyPr anchor="t">
            <a:normAutofit/>
          </a:bodyPr>
          <a:lstStyle/>
          <a:p>
            <a:pPr algn="l"/>
            <a:endParaRPr lang="de-DE" sz="2800" i="0" dirty="0"/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D8244E16-FD28-4828-ACCE-7DDB871C4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551" y="1436288"/>
            <a:ext cx="3891418" cy="459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7313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ClassicFrameVTI</vt:lpstr>
      <vt:lpstr>PROJETO 2 DE SISTEMAS OPERACIONAIS</vt:lpstr>
      <vt:lpstr>Classes utilizadas </vt:lpstr>
      <vt:lpstr>Computador</vt:lpstr>
      <vt:lpstr>Componente</vt:lpstr>
      <vt:lpstr>Disco</vt:lpstr>
      <vt:lpstr>Processador</vt:lpstr>
      <vt:lpstr>Teclado</vt:lpstr>
      <vt:lpstr>Leitorconfig</vt:lpstr>
      <vt:lpstr>Diagrama de classe </vt:lpstr>
      <vt:lpstr>Diagrama de Atividade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271</cp:revision>
  <dcterms:created xsi:type="dcterms:W3CDTF">2020-10-13T17:50:21Z</dcterms:created>
  <dcterms:modified xsi:type="dcterms:W3CDTF">2020-12-06T04:36:24Z</dcterms:modified>
</cp:coreProperties>
</file>