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F2E1-854F-459A-B8BB-90092FBF7666}" v="1424" dt="2020-10-13T20:40:26.124"/>
    <p1510:client id="{1DD03622-5841-4DEF-A048-B187CF2910BD}" v="1098" dt="2020-12-06T04:35:35.758"/>
    <p1510:client id="{E90542DB-F4BA-405E-B48D-394BFAB61A37}" v="591" dt="2020-12-06T17:23:5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1173270"/>
            <a:ext cx="8115300" cy="1786400"/>
          </a:xfrm>
        </p:spPr>
        <p:txBody>
          <a:bodyPr anchor="b">
            <a:normAutofit/>
          </a:bodyPr>
          <a:lstStyle/>
          <a:p>
            <a:r>
              <a:rPr lang="de-DE" sz="4000" b="1" dirty="0"/>
              <a:t>PROJETO 2 DE 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896751"/>
            <a:ext cx="8115300" cy="1294226"/>
          </a:xfrm>
        </p:spPr>
        <p:txBody>
          <a:bodyPr anchor="t">
            <a:normAutofit/>
          </a:bodyPr>
          <a:lstStyle/>
          <a:p>
            <a:r>
              <a:rPr lang="de-DE" sz="2800" dirty="0" err="1"/>
              <a:t>Acadêmicos</a:t>
            </a:r>
            <a:r>
              <a:rPr lang="de-DE" sz="2800" dirty="0"/>
              <a:t>: Bruno de Castro </a:t>
            </a:r>
            <a:r>
              <a:rPr lang="de-DE" sz="2800" dirty="0" err="1"/>
              <a:t>Brezolin</a:t>
            </a:r>
            <a:r>
              <a:rPr lang="de-DE" sz="2800" dirty="0"/>
              <a:t> e Leonardo Benitez</a:t>
            </a:r>
          </a:p>
          <a:p>
            <a:r>
              <a:rPr lang="de-DE" sz="2800" dirty="0"/>
              <a:t>Professor: Newton </a:t>
            </a:r>
            <a:r>
              <a:rPr lang="de-DE" sz="2800" dirty="0" err="1"/>
              <a:t>Spolaôr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Diagrama</a:t>
            </a:r>
            <a:r>
              <a:rPr lang="de-DE" sz="4000" b="1" dirty="0"/>
              <a:t> de </a:t>
            </a:r>
            <a:r>
              <a:rPr lang="de-DE" sz="4000" b="1" dirty="0" err="1"/>
              <a:t>classe</a:t>
            </a:r>
            <a:br>
              <a:rPr lang="de-DE" sz="4000" b="1" dirty="0"/>
            </a:br>
            <a:endParaRPr lang="pt-BR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082" y="6707828"/>
            <a:ext cx="8115300" cy="2588445"/>
          </a:xfrm>
        </p:spPr>
        <p:txBody>
          <a:bodyPr anchor="t">
            <a:normAutofit/>
          </a:bodyPr>
          <a:lstStyle/>
          <a:p>
            <a:pPr algn="l"/>
            <a:endParaRPr lang="de-DE" sz="2800" i="0"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8244E16-FD28-4828-ACCE-7DDB871C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551" y="1436288"/>
            <a:ext cx="3891418" cy="45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/>
              <a:t>Classes </a:t>
            </a:r>
            <a:r>
              <a:rPr lang="de-DE" sz="4000" b="1" dirty="0" err="1"/>
              <a:t>utilizadas</a:t>
            </a:r>
            <a:br>
              <a:rPr lang="de-DE" sz="4000" b="1" dirty="0"/>
            </a:br>
            <a:endParaRPr lang="de-D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1925276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Computador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Componente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thread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/>
              <a:t>Disco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Processador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Teclado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LeitorConfig</a:t>
            </a:r>
          </a:p>
        </p:txBody>
      </p:sp>
    </p:spTree>
    <p:extLst>
      <p:ext uri="{BB962C8B-B14F-4D97-AF65-F5344CB8AC3E}">
        <p14:creationId xmlns:p14="http://schemas.microsoft.com/office/powerpoint/2010/main" val="22493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Computador</a:t>
            </a:r>
            <a:endParaRPr lang="de-DE" sz="4000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principal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juntar</a:t>
            </a:r>
            <a:r>
              <a:rPr lang="de-DE" sz="2800" i="0" dirty="0"/>
              <a:t> </a:t>
            </a:r>
            <a:r>
              <a:rPr lang="de-DE" sz="2800" i="0" dirty="0" err="1"/>
              <a:t>os</a:t>
            </a:r>
            <a:r>
              <a:rPr lang="de-DE" sz="2800" i="0" dirty="0"/>
              <a:t> </a:t>
            </a:r>
            <a:r>
              <a:rPr lang="de-DE" sz="2800" i="0" dirty="0" err="1"/>
              <a:t>componentes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Executa</a:t>
            </a:r>
            <a:r>
              <a:rPr lang="de-DE" sz="2800" i="0" dirty="0"/>
              <a:t> o </a:t>
            </a:r>
            <a:r>
              <a:rPr lang="de-DE" sz="2800" i="0" dirty="0" err="1"/>
              <a:t>programa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284818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Componentes</a:t>
            </a:r>
            <a:endParaRPr lang="de-D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186921"/>
            <a:ext cx="8115300" cy="3767980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b="1" i="0" dirty="0"/>
              <a:t>Disco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 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disco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criar</a:t>
            </a:r>
            <a:r>
              <a:rPr lang="de-DE" sz="2800" i="0" dirty="0"/>
              <a:t> e </a:t>
            </a:r>
            <a:r>
              <a:rPr lang="de-DE" sz="2800" i="0" dirty="0" err="1"/>
              <a:t>manter</a:t>
            </a:r>
            <a:r>
              <a:rPr lang="de-DE" sz="2800" i="0" dirty="0"/>
              <a:t> a </a:t>
            </a:r>
            <a:r>
              <a:rPr lang="de-DE" sz="2800" i="0" dirty="0" err="1"/>
              <a:t>pasta</a:t>
            </a:r>
            <a:r>
              <a:rPr lang="de-DE" sz="2800" i="0" dirty="0"/>
              <a:t> de </a:t>
            </a:r>
            <a:r>
              <a:rPr lang="de-DE" sz="2800" i="0" dirty="0" err="1"/>
              <a:t>backup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b="1" i="0" dirty="0" err="1"/>
              <a:t>Processador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processador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pelas</a:t>
            </a:r>
            <a:r>
              <a:rPr lang="de-DE" sz="2800" i="0" dirty="0"/>
              <a:t> </a:t>
            </a:r>
            <a:r>
              <a:rPr lang="de-DE" sz="2800" i="0" dirty="0" err="1"/>
              <a:t>instruções</a:t>
            </a:r>
            <a:endParaRPr lang="de-DE" sz="2800" i="0"/>
          </a:p>
          <a:p>
            <a:pPr marL="457200" indent="-457200" algn="l">
              <a:buFont typeface="Arial"/>
              <a:buChar char="•"/>
            </a:pPr>
            <a:r>
              <a:rPr lang="de-DE" sz="2800" b="1" i="0" dirty="0" err="1"/>
              <a:t>Teclado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teclado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ler</a:t>
            </a:r>
            <a:r>
              <a:rPr lang="de-DE" sz="2800" i="0" dirty="0"/>
              <a:t> </a:t>
            </a:r>
            <a:r>
              <a:rPr lang="de-DE" sz="2800" i="0" dirty="0" err="1"/>
              <a:t>mensagens</a:t>
            </a:r>
            <a:r>
              <a:rPr lang="de-DE" sz="2800" i="0" dirty="0"/>
              <a:t> </a:t>
            </a:r>
            <a:r>
              <a:rPr lang="de-DE" sz="2800" i="0" dirty="0" err="1"/>
              <a:t>feitas</a:t>
            </a:r>
            <a:r>
              <a:rPr lang="de-DE" sz="2800" i="0" dirty="0"/>
              <a:t> </a:t>
            </a:r>
            <a:r>
              <a:rPr lang="de-DE" sz="2800" i="0" dirty="0" err="1"/>
              <a:t>pelo</a:t>
            </a:r>
            <a:r>
              <a:rPr lang="de-DE" sz="2800" i="0" dirty="0"/>
              <a:t> </a:t>
            </a:r>
            <a:r>
              <a:rPr lang="de-DE" sz="2800" i="0" dirty="0" err="1"/>
              <a:t>usuário</a:t>
            </a:r>
            <a:endParaRPr lang="de-DE" sz="2800" i="0"/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41648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Leitorconfig</a:t>
            </a:r>
            <a:endParaRPr lang="pt-BR" b="1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faz</a:t>
            </a:r>
            <a:r>
              <a:rPr lang="de-DE" sz="2800" i="0" dirty="0"/>
              <a:t> a </a:t>
            </a:r>
            <a:r>
              <a:rPr lang="de-DE" sz="2800" i="0" dirty="0" err="1"/>
              <a:t>leitura</a:t>
            </a:r>
            <a:r>
              <a:rPr lang="de-DE" sz="2800" i="0" dirty="0"/>
              <a:t> do </a:t>
            </a:r>
            <a:r>
              <a:rPr lang="de-DE" sz="2800" i="0" dirty="0" err="1"/>
              <a:t>arquivo</a:t>
            </a:r>
            <a:r>
              <a:rPr lang="de-DE" sz="2800" i="0" dirty="0"/>
              <a:t> de </a:t>
            </a:r>
            <a:r>
              <a:rPr lang="de-DE" sz="2800" i="0" dirty="0" err="1"/>
              <a:t>configuração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também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montar</a:t>
            </a:r>
            <a:r>
              <a:rPr lang="de-DE" sz="2800" i="0" dirty="0"/>
              <a:t> o </a:t>
            </a:r>
            <a:r>
              <a:rPr lang="de-DE" sz="2800" i="0" dirty="0" err="1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10574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Diagrama</a:t>
            </a:r>
            <a:r>
              <a:rPr lang="de-DE" sz="4000" b="1" dirty="0"/>
              <a:t> de </a:t>
            </a:r>
            <a:r>
              <a:rPr lang="de-DE" sz="4000" b="1" dirty="0" err="1"/>
              <a:t>atividade</a:t>
            </a:r>
            <a:endParaRPr lang="pt-BR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Para </a:t>
            </a:r>
            <a:r>
              <a:rPr lang="de-DE" sz="2800" i="0" dirty="0" err="1"/>
              <a:t>garantir</a:t>
            </a:r>
            <a:r>
              <a:rPr lang="de-DE" sz="2800" i="0" dirty="0"/>
              <a:t> </a:t>
            </a:r>
            <a:r>
              <a:rPr lang="de-DE" sz="2800" i="0" dirty="0" err="1"/>
              <a:t>melhor</a:t>
            </a:r>
            <a:r>
              <a:rPr lang="de-DE" sz="2800" i="0" dirty="0"/>
              <a:t> </a:t>
            </a:r>
            <a:r>
              <a:rPr lang="de-DE" sz="2800" i="0" dirty="0" err="1"/>
              <a:t>visibilidade</a:t>
            </a:r>
            <a:r>
              <a:rPr lang="de-DE" sz="2800" i="0" dirty="0"/>
              <a:t> o </a:t>
            </a:r>
            <a:r>
              <a:rPr lang="de-DE" sz="2800" i="0" dirty="0" err="1"/>
              <a:t>diagrama</a:t>
            </a:r>
            <a:r>
              <a:rPr lang="de-DE" sz="2800" i="0" dirty="0"/>
              <a:t> </a:t>
            </a:r>
            <a:r>
              <a:rPr lang="de-DE" sz="2800" i="0" dirty="0" err="1"/>
              <a:t>será</a:t>
            </a:r>
            <a:r>
              <a:rPr lang="de-DE" sz="2800" i="0" dirty="0"/>
              <a:t> </a:t>
            </a:r>
            <a:r>
              <a:rPr lang="de-DE" sz="2800" i="0" dirty="0" err="1"/>
              <a:t>aberto</a:t>
            </a:r>
            <a:r>
              <a:rPr lang="de-DE" sz="2800" i="0" dirty="0"/>
              <a:t> </a:t>
            </a:r>
            <a:r>
              <a:rPr lang="de-DE" sz="2800" i="0" dirty="0" err="1"/>
              <a:t>em</a:t>
            </a:r>
            <a:r>
              <a:rPr lang="de-DE" sz="2800" i="0" dirty="0"/>
              <a:t> um </a:t>
            </a:r>
            <a:r>
              <a:rPr lang="de-DE" sz="2800" i="0" dirty="0" err="1"/>
              <a:t>arquivo</a:t>
            </a:r>
            <a:r>
              <a:rPr lang="de-DE" sz="2800" i="0" dirty="0"/>
              <a:t> </a:t>
            </a:r>
            <a:r>
              <a:rPr lang="de-DE" sz="2800" i="0" dirty="0" err="1"/>
              <a:t>separado</a:t>
            </a:r>
          </a:p>
        </p:txBody>
      </p:sp>
    </p:spTree>
    <p:extLst>
      <p:ext uri="{BB962C8B-B14F-4D97-AF65-F5344CB8AC3E}">
        <p14:creationId xmlns:p14="http://schemas.microsoft.com/office/powerpoint/2010/main" val="23049581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ClassicFrameVTI</vt:lpstr>
      <vt:lpstr>PROJETO 2 DE SISTEMAS OPERACIONAIS</vt:lpstr>
      <vt:lpstr>Diagrama de classe </vt:lpstr>
      <vt:lpstr>Classes utilizadas </vt:lpstr>
      <vt:lpstr>Computador</vt:lpstr>
      <vt:lpstr>Componentes</vt:lpstr>
      <vt:lpstr>Leitorconfig</vt:lpstr>
      <vt:lpstr>Diagrama de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315</cp:revision>
  <dcterms:created xsi:type="dcterms:W3CDTF">2020-10-13T17:50:21Z</dcterms:created>
  <dcterms:modified xsi:type="dcterms:W3CDTF">2020-12-06T17:24:20Z</dcterms:modified>
</cp:coreProperties>
</file>