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AF2E1-854F-459A-B8BB-90092FBF7666}" v="1424" dt="2020-10-13T20:40:26.124"/>
    <p1510:client id="{1DD03622-5841-4DEF-A048-B187CF2910BD}" v="1098" dt="2020-12-06T04:35:35.758"/>
    <p1510:client id="{E90542DB-F4BA-405E-B48D-394BFAB61A37}" v="602" dt="2020-12-06T21:47:5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0" y="1173270"/>
            <a:ext cx="8115300" cy="1786400"/>
          </a:xfrm>
        </p:spPr>
        <p:txBody>
          <a:bodyPr anchor="b">
            <a:normAutofit/>
          </a:bodyPr>
          <a:lstStyle/>
          <a:p>
            <a:r>
              <a:rPr lang="de-DE" sz="4000" b="1" dirty="0"/>
              <a:t>PROJETO 2 DE SISTEMAS OPERACIONAIS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7400" y="3896751"/>
            <a:ext cx="8115300" cy="1294226"/>
          </a:xfrm>
        </p:spPr>
        <p:txBody>
          <a:bodyPr anchor="t">
            <a:normAutofit/>
          </a:bodyPr>
          <a:lstStyle/>
          <a:p>
            <a:r>
              <a:rPr lang="de-DE" sz="2800" dirty="0" err="1"/>
              <a:t>Acadêmicos</a:t>
            </a:r>
            <a:r>
              <a:rPr lang="de-DE" sz="2800" dirty="0"/>
              <a:t>: Bruno de Castro </a:t>
            </a:r>
            <a:r>
              <a:rPr lang="de-DE" sz="2800" dirty="0" err="1"/>
              <a:t>Brezolin</a:t>
            </a:r>
            <a:r>
              <a:rPr lang="de-DE" sz="2800" dirty="0"/>
              <a:t> e Leonardo Benitez</a:t>
            </a:r>
          </a:p>
          <a:p>
            <a:r>
              <a:rPr lang="de-DE" sz="2800" dirty="0"/>
              <a:t>Professor: Newton </a:t>
            </a:r>
            <a:r>
              <a:rPr lang="de-DE" sz="2800" dirty="0" err="1"/>
              <a:t>Spolaôr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Diagrama</a:t>
            </a:r>
            <a:r>
              <a:rPr lang="de-DE" sz="4000" b="1" dirty="0"/>
              <a:t> de </a:t>
            </a:r>
            <a:r>
              <a:rPr lang="de-DE" sz="4000" b="1" dirty="0" err="1"/>
              <a:t>classe</a:t>
            </a:r>
            <a:br>
              <a:rPr lang="de-DE" sz="4000" b="1" dirty="0"/>
            </a:br>
            <a:endParaRPr lang="pt-BR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082" y="6707828"/>
            <a:ext cx="8115300" cy="2588445"/>
          </a:xfrm>
        </p:spPr>
        <p:txBody>
          <a:bodyPr anchor="t">
            <a:normAutofit/>
          </a:bodyPr>
          <a:lstStyle/>
          <a:p>
            <a:pPr algn="l"/>
            <a:endParaRPr lang="de-DE" sz="2800" i="0" dirty="0"/>
          </a:p>
        </p:txBody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F6277632-8694-469D-B559-1BE08C30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7" y="1454894"/>
            <a:ext cx="3830170" cy="47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0030" y="-110648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/>
              <a:t>Classes </a:t>
            </a:r>
            <a:r>
              <a:rPr lang="de-DE" sz="4000" b="1" dirty="0" err="1"/>
              <a:t>utilizadas</a:t>
            </a:r>
            <a:br>
              <a:rPr lang="de-DE" sz="4000" b="1" dirty="0"/>
            </a:br>
            <a:endParaRPr lang="de-D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0030" y="1925276"/>
            <a:ext cx="8115300" cy="3601102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Computador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Componente</a:t>
            </a:r>
            <a:r>
              <a:rPr lang="de-DE" sz="2800" i="0" dirty="0"/>
              <a:t>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thread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/>
              <a:t>Disco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componente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Processador</a:t>
            </a:r>
            <a:r>
              <a:rPr lang="de-DE" sz="2800" i="0" dirty="0"/>
              <a:t>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componente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Teclado</a:t>
            </a:r>
            <a:r>
              <a:rPr lang="de-DE" sz="2800" i="0" dirty="0"/>
              <a:t> (</a:t>
            </a:r>
            <a:r>
              <a:rPr lang="de-DE" sz="2800" i="0" dirty="0" err="1"/>
              <a:t>herdando</a:t>
            </a:r>
            <a:r>
              <a:rPr lang="de-DE" sz="2800" i="0" dirty="0"/>
              <a:t> de </a:t>
            </a:r>
            <a:r>
              <a:rPr lang="de-DE" sz="2800" i="0" dirty="0" err="1"/>
              <a:t>componente</a:t>
            </a:r>
            <a:r>
              <a:rPr lang="de-DE" sz="2800" i="0" dirty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LeitorConfig</a:t>
            </a:r>
          </a:p>
        </p:txBody>
      </p:sp>
    </p:spTree>
    <p:extLst>
      <p:ext uri="{BB962C8B-B14F-4D97-AF65-F5344CB8AC3E}">
        <p14:creationId xmlns:p14="http://schemas.microsoft.com/office/powerpoint/2010/main" val="224939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Computador</a:t>
            </a:r>
            <a:endParaRPr lang="de-DE" sz="4000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principal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Reponsável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juntar</a:t>
            </a:r>
            <a:r>
              <a:rPr lang="de-DE" sz="2800" i="0" dirty="0"/>
              <a:t> </a:t>
            </a:r>
            <a:r>
              <a:rPr lang="de-DE" sz="2800" i="0" dirty="0" err="1"/>
              <a:t>os</a:t>
            </a:r>
            <a:r>
              <a:rPr lang="de-DE" sz="2800" i="0" dirty="0"/>
              <a:t> </a:t>
            </a:r>
            <a:r>
              <a:rPr lang="de-DE" sz="2800" i="0" dirty="0" err="1"/>
              <a:t>componentes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Executa</a:t>
            </a:r>
            <a:r>
              <a:rPr lang="de-DE" sz="2800" i="0" dirty="0"/>
              <a:t> o </a:t>
            </a:r>
            <a:r>
              <a:rPr lang="de-DE" sz="2800" i="0" dirty="0" err="1"/>
              <a:t>programa</a:t>
            </a:r>
          </a:p>
          <a:p>
            <a:pPr marL="457200" indent="-457200" algn="l">
              <a:buFont typeface="Arial"/>
              <a:buChar char="•"/>
            </a:pP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284818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Componentes</a:t>
            </a:r>
            <a:endParaRPr lang="de-D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186921"/>
            <a:ext cx="8115300" cy="3767980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b="1" i="0" dirty="0"/>
              <a:t>Disco</a:t>
            </a:r>
            <a:r>
              <a:rPr lang="de-DE" sz="2800" i="0" dirty="0"/>
              <a:t>: 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simula</a:t>
            </a:r>
            <a:r>
              <a:rPr lang="de-DE" sz="2800" i="0" dirty="0"/>
              <a:t> o </a:t>
            </a:r>
            <a:r>
              <a:rPr lang="de-DE" sz="2800" i="0" dirty="0" err="1"/>
              <a:t>funcionamento</a:t>
            </a:r>
            <a:r>
              <a:rPr lang="de-DE" sz="2800" i="0" dirty="0"/>
              <a:t> de um </a:t>
            </a:r>
            <a:r>
              <a:rPr lang="de-DE" sz="2800" i="0" dirty="0" err="1"/>
              <a:t>disco</a:t>
            </a:r>
            <a:r>
              <a:rPr lang="de-DE" sz="2800" i="0" dirty="0"/>
              <a:t>, </a:t>
            </a:r>
            <a:r>
              <a:rPr lang="de-DE" sz="2800" i="0" dirty="0" err="1"/>
              <a:t>sendo</a:t>
            </a:r>
            <a:r>
              <a:rPr lang="de-DE" sz="2800" i="0" dirty="0"/>
              <a:t> </a:t>
            </a:r>
            <a:r>
              <a:rPr lang="de-DE" sz="2800" i="0" dirty="0" err="1"/>
              <a:t>responsável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criar</a:t>
            </a:r>
            <a:r>
              <a:rPr lang="de-DE" sz="2800" i="0" dirty="0"/>
              <a:t> e </a:t>
            </a:r>
            <a:r>
              <a:rPr lang="de-DE" sz="2800" i="0" dirty="0" err="1"/>
              <a:t>manter</a:t>
            </a:r>
            <a:r>
              <a:rPr lang="de-DE" sz="2800" i="0" dirty="0"/>
              <a:t> a </a:t>
            </a:r>
            <a:r>
              <a:rPr lang="de-DE" sz="2800" i="0" dirty="0" err="1"/>
              <a:t>pasta</a:t>
            </a:r>
            <a:r>
              <a:rPr lang="de-DE" sz="2800" i="0" dirty="0"/>
              <a:t> de </a:t>
            </a:r>
            <a:r>
              <a:rPr lang="de-DE" sz="2800" i="0" dirty="0" err="1"/>
              <a:t>backup</a:t>
            </a:r>
            <a:endParaRPr lang="de-DE" sz="2800" i="0" dirty="0"/>
          </a:p>
          <a:p>
            <a:pPr marL="457200" indent="-457200" algn="l">
              <a:buFont typeface="Arial"/>
              <a:buChar char="•"/>
            </a:pPr>
            <a:r>
              <a:rPr lang="de-DE" sz="2800" b="1" i="0" dirty="0" err="1"/>
              <a:t>Processador</a:t>
            </a:r>
            <a:r>
              <a:rPr lang="de-DE" sz="2800" i="0" dirty="0"/>
              <a:t>: 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simula</a:t>
            </a:r>
            <a:r>
              <a:rPr lang="de-DE" sz="2800" i="0" dirty="0"/>
              <a:t> o </a:t>
            </a:r>
            <a:r>
              <a:rPr lang="de-DE" sz="2800" i="0" dirty="0" err="1"/>
              <a:t>funcionamento</a:t>
            </a:r>
            <a:r>
              <a:rPr lang="de-DE" sz="2800" i="0" dirty="0"/>
              <a:t> de um </a:t>
            </a:r>
            <a:r>
              <a:rPr lang="de-DE" sz="2800" i="0" dirty="0" err="1"/>
              <a:t>processador</a:t>
            </a:r>
            <a:r>
              <a:rPr lang="de-DE" sz="2800" i="0" dirty="0"/>
              <a:t>, </a:t>
            </a:r>
            <a:r>
              <a:rPr lang="de-DE" sz="2800" i="0" dirty="0" err="1"/>
              <a:t>sendo</a:t>
            </a:r>
            <a:r>
              <a:rPr lang="de-DE" sz="2800" i="0" dirty="0"/>
              <a:t> </a:t>
            </a:r>
            <a:r>
              <a:rPr lang="de-DE" sz="2800" i="0" dirty="0" err="1"/>
              <a:t>responsável</a:t>
            </a:r>
            <a:r>
              <a:rPr lang="de-DE" sz="2800" i="0" dirty="0"/>
              <a:t> </a:t>
            </a:r>
            <a:r>
              <a:rPr lang="de-DE" sz="2800" i="0" dirty="0" err="1"/>
              <a:t>pelas</a:t>
            </a:r>
            <a:r>
              <a:rPr lang="de-DE" sz="2800" i="0" dirty="0"/>
              <a:t> </a:t>
            </a:r>
            <a:r>
              <a:rPr lang="de-DE" sz="2800" i="0" dirty="0" err="1"/>
              <a:t>instruções</a:t>
            </a:r>
            <a:endParaRPr lang="de-DE" sz="2800" i="0"/>
          </a:p>
          <a:p>
            <a:pPr marL="457200" indent="-457200" algn="l">
              <a:buFont typeface="Arial"/>
              <a:buChar char="•"/>
            </a:pPr>
            <a:r>
              <a:rPr lang="de-DE" sz="2800" b="1" i="0" dirty="0" err="1"/>
              <a:t>Teclado</a:t>
            </a:r>
            <a:r>
              <a:rPr lang="de-DE" sz="2800" i="0" dirty="0"/>
              <a:t>: 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simula</a:t>
            </a:r>
            <a:r>
              <a:rPr lang="de-DE" sz="2800" i="0" dirty="0"/>
              <a:t> o </a:t>
            </a:r>
            <a:r>
              <a:rPr lang="de-DE" sz="2800" i="0" dirty="0" err="1"/>
              <a:t>funcionamento</a:t>
            </a:r>
            <a:r>
              <a:rPr lang="de-DE" sz="2800" i="0" dirty="0"/>
              <a:t> de um </a:t>
            </a:r>
            <a:r>
              <a:rPr lang="de-DE" sz="2800" i="0" dirty="0" err="1"/>
              <a:t>teclado</a:t>
            </a:r>
            <a:r>
              <a:rPr lang="de-DE" sz="2800" i="0" dirty="0"/>
              <a:t>, </a:t>
            </a:r>
            <a:r>
              <a:rPr lang="de-DE" sz="2800" i="0" dirty="0" err="1"/>
              <a:t>sendo</a:t>
            </a:r>
            <a:r>
              <a:rPr lang="de-DE" sz="2800" i="0" dirty="0"/>
              <a:t> </a:t>
            </a:r>
            <a:r>
              <a:rPr lang="de-DE" sz="2800" i="0" dirty="0" err="1"/>
              <a:t>responsável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ler</a:t>
            </a:r>
            <a:r>
              <a:rPr lang="de-DE" sz="2800" i="0" dirty="0"/>
              <a:t> </a:t>
            </a:r>
            <a:r>
              <a:rPr lang="de-DE" sz="2800" i="0" dirty="0" err="1"/>
              <a:t>mensagens</a:t>
            </a:r>
            <a:r>
              <a:rPr lang="de-DE" sz="2800" i="0" dirty="0"/>
              <a:t> </a:t>
            </a:r>
            <a:r>
              <a:rPr lang="de-DE" sz="2800" i="0" dirty="0" err="1"/>
              <a:t>feitas</a:t>
            </a:r>
            <a:r>
              <a:rPr lang="de-DE" sz="2800" i="0" dirty="0"/>
              <a:t> </a:t>
            </a:r>
            <a:r>
              <a:rPr lang="de-DE" sz="2800" i="0" dirty="0" err="1"/>
              <a:t>pelo</a:t>
            </a:r>
            <a:r>
              <a:rPr lang="de-DE" sz="2800" i="0" dirty="0"/>
              <a:t> </a:t>
            </a:r>
            <a:r>
              <a:rPr lang="de-DE" sz="2800" i="0" dirty="0" err="1"/>
              <a:t>usuário</a:t>
            </a:r>
            <a:endParaRPr lang="de-DE" sz="2800" i="0"/>
          </a:p>
          <a:p>
            <a:pPr marL="457200" indent="-457200" algn="l">
              <a:buFont typeface="Arial"/>
              <a:buChar char="•"/>
            </a:pPr>
            <a:endParaRPr lang="de-DE" sz="2800" i="0" dirty="0"/>
          </a:p>
        </p:txBody>
      </p:sp>
    </p:spTree>
    <p:extLst>
      <p:ext uri="{BB962C8B-B14F-4D97-AF65-F5344CB8AC3E}">
        <p14:creationId xmlns:p14="http://schemas.microsoft.com/office/powerpoint/2010/main" val="416484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Leitorconfig</a:t>
            </a:r>
            <a:endParaRPr lang="pt-BR" b="1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Classe </a:t>
            </a:r>
            <a:r>
              <a:rPr lang="de-DE" sz="2800" i="0" dirty="0" err="1"/>
              <a:t>que</a:t>
            </a:r>
            <a:r>
              <a:rPr lang="de-DE" sz="2800" i="0" dirty="0"/>
              <a:t> </a:t>
            </a:r>
            <a:r>
              <a:rPr lang="de-DE" sz="2800" i="0" dirty="0" err="1"/>
              <a:t>faz</a:t>
            </a:r>
            <a:r>
              <a:rPr lang="de-DE" sz="2800" i="0" dirty="0"/>
              <a:t> a </a:t>
            </a:r>
            <a:r>
              <a:rPr lang="de-DE" sz="2800" i="0" dirty="0" err="1"/>
              <a:t>leitura</a:t>
            </a:r>
            <a:r>
              <a:rPr lang="de-DE" sz="2800" i="0" dirty="0"/>
              <a:t> do </a:t>
            </a:r>
            <a:r>
              <a:rPr lang="de-DE" sz="2800" i="0" dirty="0" err="1"/>
              <a:t>arquivo</a:t>
            </a:r>
            <a:r>
              <a:rPr lang="de-DE" sz="2800" i="0" dirty="0"/>
              <a:t> de </a:t>
            </a:r>
            <a:r>
              <a:rPr lang="de-DE" sz="2800" i="0" dirty="0" err="1"/>
              <a:t>configuração</a:t>
            </a:r>
          </a:p>
          <a:p>
            <a:pPr marL="457200" indent="-457200" algn="l">
              <a:buFont typeface="Arial"/>
              <a:buChar char="•"/>
            </a:pPr>
            <a:r>
              <a:rPr lang="de-DE" sz="2800" i="0" dirty="0" err="1"/>
              <a:t>Reponsável</a:t>
            </a:r>
            <a:r>
              <a:rPr lang="de-DE" sz="2800" i="0" dirty="0"/>
              <a:t> </a:t>
            </a:r>
            <a:r>
              <a:rPr lang="de-DE" sz="2800" i="0" dirty="0" err="1"/>
              <a:t>também</a:t>
            </a:r>
            <a:r>
              <a:rPr lang="de-DE" sz="2800" i="0" dirty="0"/>
              <a:t> </a:t>
            </a:r>
            <a:r>
              <a:rPr lang="de-DE" sz="2800" i="0" dirty="0" err="1"/>
              <a:t>por</a:t>
            </a:r>
            <a:r>
              <a:rPr lang="de-DE" sz="2800" i="0" dirty="0"/>
              <a:t> </a:t>
            </a:r>
            <a:r>
              <a:rPr lang="de-DE" sz="2800" i="0" dirty="0" err="1"/>
              <a:t>montar</a:t>
            </a:r>
            <a:r>
              <a:rPr lang="de-DE" sz="2800" i="0" dirty="0"/>
              <a:t> o </a:t>
            </a:r>
            <a:r>
              <a:rPr lang="de-DE" sz="2800" i="0" dirty="0" err="1"/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10574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9819" y="-481622"/>
            <a:ext cx="8115300" cy="2339633"/>
          </a:xfrm>
        </p:spPr>
        <p:txBody>
          <a:bodyPr anchor="b">
            <a:normAutofit/>
          </a:bodyPr>
          <a:lstStyle/>
          <a:p>
            <a:r>
              <a:rPr lang="de-DE" sz="4000" b="1" dirty="0" err="1"/>
              <a:t>Diagrama</a:t>
            </a:r>
            <a:r>
              <a:rPr lang="de-DE" sz="4000" b="1" dirty="0"/>
              <a:t> de </a:t>
            </a:r>
            <a:r>
              <a:rPr lang="de-DE" sz="4000" b="1" dirty="0" err="1"/>
              <a:t>atividade</a:t>
            </a:r>
            <a:endParaRPr lang="pt-BR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9819" y="2416565"/>
            <a:ext cx="8115300" cy="2588445"/>
          </a:xfrm>
        </p:spPr>
        <p:txBody>
          <a:bodyPr anchor="t"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de-DE" sz="2800" i="0" dirty="0"/>
              <a:t>Para </a:t>
            </a:r>
            <a:r>
              <a:rPr lang="de-DE" sz="2800" i="0" dirty="0" err="1"/>
              <a:t>garantir</a:t>
            </a:r>
            <a:r>
              <a:rPr lang="de-DE" sz="2800" i="0" dirty="0"/>
              <a:t> </a:t>
            </a:r>
            <a:r>
              <a:rPr lang="de-DE" sz="2800" i="0" dirty="0" err="1"/>
              <a:t>melhor</a:t>
            </a:r>
            <a:r>
              <a:rPr lang="de-DE" sz="2800" i="0" dirty="0"/>
              <a:t> </a:t>
            </a:r>
            <a:r>
              <a:rPr lang="de-DE" sz="2800" i="0" dirty="0" err="1"/>
              <a:t>visibilidade</a:t>
            </a:r>
            <a:r>
              <a:rPr lang="de-DE" sz="2800" i="0" dirty="0"/>
              <a:t> o </a:t>
            </a:r>
            <a:r>
              <a:rPr lang="de-DE" sz="2800" i="0" dirty="0" err="1"/>
              <a:t>diagrama</a:t>
            </a:r>
            <a:r>
              <a:rPr lang="de-DE" sz="2800" i="0" dirty="0"/>
              <a:t> </a:t>
            </a:r>
            <a:r>
              <a:rPr lang="de-DE" sz="2800" i="0" dirty="0" err="1"/>
              <a:t>será</a:t>
            </a:r>
            <a:r>
              <a:rPr lang="de-DE" sz="2800" i="0" dirty="0"/>
              <a:t> </a:t>
            </a:r>
            <a:r>
              <a:rPr lang="de-DE" sz="2800" i="0" dirty="0" err="1"/>
              <a:t>aberto</a:t>
            </a:r>
            <a:r>
              <a:rPr lang="de-DE" sz="2800" i="0" dirty="0"/>
              <a:t> </a:t>
            </a:r>
            <a:r>
              <a:rPr lang="de-DE" sz="2800" i="0" dirty="0" err="1"/>
              <a:t>em</a:t>
            </a:r>
            <a:r>
              <a:rPr lang="de-DE" sz="2800" i="0" dirty="0"/>
              <a:t> um </a:t>
            </a:r>
            <a:r>
              <a:rPr lang="de-DE" sz="2800" i="0" dirty="0" err="1"/>
              <a:t>arquivo</a:t>
            </a:r>
            <a:r>
              <a:rPr lang="de-DE" sz="2800" i="0" dirty="0"/>
              <a:t> </a:t>
            </a:r>
            <a:r>
              <a:rPr lang="de-DE" sz="2800" i="0" dirty="0" err="1"/>
              <a:t>separado</a:t>
            </a:r>
          </a:p>
        </p:txBody>
      </p:sp>
    </p:spTree>
    <p:extLst>
      <p:ext uri="{BB962C8B-B14F-4D97-AF65-F5344CB8AC3E}">
        <p14:creationId xmlns:p14="http://schemas.microsoft.com/office/powerpoint/2010/main" val="230495818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ClassicFrameVTI</vt:lpstr>
      <vt:lpstr>PROJETO 2 DE SISTEMAS OPERACIONAIS</vt:lpstr>
      <vt:lpstr>Diagrama de classe </vt:lpstr>
      <vt:lpstr>Classes utilizadas </vt:lpstr>
      <vt:lpstr>Computador</vt:lpstr>
      <vt:lpstr>Componentes</vt:lpstr>
      <vt:lpstr>Leitorconfig</vt:lpstr>
      <vt:lpstr>Diagrama de 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321</cp:revision>
  <dcterms:created xsi:type="dcterms:W3CDTF">2020-10-13T17:50:21Z</dcterms:created>
  <dcterms:modified xsi:type="dcterms:W3CDTF">2020-12-06T22:05:38Z</dcterms:modified>
</cp:coreProperties>
</file>