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AF2E1-854F-459A-B8BB-90092FBF7666}" v="1424" dt="2020-10-13T20:40:26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5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0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2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1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5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3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9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5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1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4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6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485AE2-6BE9-4DCA-A6C4-83F4EEFCC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4431"/>
            <a:ext cx="1082040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57400" y="1173270"/>
            <a:ext cx="8115300" cy="1786400"/>
          </a:xfrm>
        </p:spPr>
        <p:txBody>
          <a:bodyPr anchor="b">
            <a:normAutofit/>
          </a:bodyPr>
          <a:lstStyle/>
          <a:p>
            <a:r>
              <a:rPr lang="de-DE" sz="4000" dirty="0"/>
              <a:t>PROJETO DE SISTEMAS OPERACIONAIS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57400" y="3896751"/>
            <a:ext cx="8115300" cy="1294226"/>
          </a:xfrm>
        </p:spPr>
        <p:txBody>
          <a:bodyPr anchor="t">
            <a:normAutofit/>
          </a:bodyPr>
          <a:lstStyle/>
          <a:p>
            <a:r>
              <a:rPr lang="de-DE" sz="2800" dirty="0" err="1"/>
              <a:t>Acadêmicos</a:t>
            </a:r>
            <a:r>
              <a:rPr lang="de-DE" sz="2800" dirty="0"/>
              <a:t>: Bruno de Castro </a:t>
            </a:r>
            <a:r>
              <a:rPr lang="de-DE" sz="2800" dirty="0" err="1"/>
              <a:t>Brezolin</a:t>
            </a:r>
            <a:r>
              <a:rPr lang="de-DE" sz="2800" dirty="0"/>
              <a:t> e Leonardo Benitez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485AE2-6BE9-4DCA-A6C4-83F4EEFCC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4431"/>
            <a:ext cx="1082040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20030" y="-110648"/>
            <a:ext cx="8115300" cy="2339633"/>
          </a:xfrm>
        </p:spPr>
        <p:txBody>
          <a:bodyPr anchor="b">
            <a:normAutofit/>
          </a:bodyPr>
          <a:lstStyle/>
          <a:p>
            <a:r>
              <a:rPr lang="de-DE" sz="4000" dirty="0"/>
              <a:t>First </a:t>
            </a:r>
            <a:r>
              <a:rPr lang="de-DE" sz="4000" dirty="0" err="1"/>
              <a:t>come</a:t>
            </a:r>
            <a:r>
              <a:rPr lang="de-DE" sz="4000" dirty="0"/>
              <a:t>, First </a:t>
            </a:r>
            <a:r>
              <a:rPr lang="de-DE" sz="4000" dirty="0" err="1"/>
              <a:t>Served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20030" y="2466697"/>
            <a:ext cx="8115300" cy="3601102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de-DE" sz="2800" i="0" dirty="0" err="1"/>
              <a:t>Processos</a:t>
            </a:r>
            <a:r>
              <a:rPr lang="de-DE" sz="2800" i="0" dirty="0"/>
              <a:t> </a:t>
            </a:r>
            <a:r>
              <a:rPr lang="de-DE" sz="2800" i="0" dirty="0" err="1"/>
              <a:t>são</a:t>
            </a:r>
            <a:r>
              <a:rPr lang="de-DE" sz="2800" i="0" dirty="0"/>
              <a:t> </a:t>
            </a:r>
            <a:r>
              <a:rPr lang="de-DE" sz="2800" i="0" dirty="0" err="1"/>
              <a:t>tratados</a:t>
            </a:r>
            <a:r>
              <a:rPr lang="de-DE" sz="2800" i="0" dirty="0"/>
              <a:t> </a:t>
            </a:r>
            <a:r>
              <a:rPr lang="de-DE" sz="2800" i="0" dirty="0" err="1"/>
              <a:t>por</a:t>
            </a:r>
            <a:r>
              <a:rPr lang="de-DE" sz="2800" i="0" dirty="0"/>
              <a:t> </a:t>
            </a:r>
            <a:r>
              <a:rPr lang="de-DE" sz="2800" i="0" dirty="0" err="1"/>
              <a:t>ordem</a:t>
            </a:r>
            <a:r>
              <a:rPr lang="de-DE" sz="2800" i="0" dirty="0"/>
              <a:t> de </a:t>
            </a:r>
            <a:r>
              <a:rPr lang="de-DE" sz="2800" i="0" dirty="0" err="1"/>
              <a:t>chegada</a:t>
            </a:r>
            <a:r>
              <a:rPr lang="de-DE" sz="2800" i="0" dirty="0"/>
              <a:t>, </a:t>
            </a:r>
            <a:r>
              <a:rPr lang="de-DE" sz="2800" i="0" dirty="0" err="1"/>
              <a:t>independentemente</a:t>
            </a:r>
            <a:r>
              <a:rPr lang="de-DE" sz="2800" i="0" dirty="0"/>
              <a:t> do tempo de </a:t>
            </a:r>
            <a:r>
              <a:rPr lang="de-DE" sz="2800" i="0" dirty="0" err="1"/>
              <a:t>processamento</a:t>
            </a:r>
            <a:endParaRPr lang="de-DE" sz="2800" i="0" dirty="0"/>
          </a:p>
          <a:p>
            <a:pPr marL="457200" indent="-457200" algn="l">
              <a:buFont typeface="Arial"/>
              <a:buChar char="•"/>
            </a:pPr>
            <a:r>
              <a:rPr lang="de-DE" sz="2800" i="0" dirty="0" err="1"/>
              <a:t>Algoritmo</a:t>
            </a:r>
            <a:r>
              <a:rPr lang="de-DE" sz="2800" i="0" dirty="0"/>
              <a:t> </a:t>
            </a:r>
            <a:r>
              <a:rPr lang="de-DE" sz="2800" i="0" dirty="0" err="1"/>
              <a:t>não</a:t>
            </a:r>
            <a:r>
              <a:rPr lang="de-DE" sz="2800" i="0" dirty="0"/>
              <a:t> </a:t>
            </a:r>
            <a:r>
              <a:rPr lang="de-DE" sz="2800" i="0" dirty="0" err="1"/>
              <a:t>preemptivo</a:t>
            </a:r>
            <a:endParaRPr lang="de-DE" sz="2800" i="0" dirty="0"/>
          </a:p>
          <a:p>
            <a:pPr marL="457200" indent="-457200" algn="l">
              <a:buFont typeface="Arial"/>
              <a:buChar char="•"/>
            </a:pPr>
            <a:r>
              <a:rPr lang="de-DE" sz="2800" i="0" dirty="0" err="1"/>
              <a:t>Algoritmo</a:t>
            </a:r>
            <a:r>
              <a:rPr lang="de-DE" sz="2800" i="0" dirty="0"/>
              <a:t> simples</a:t>
            </a:r>
          </a:p>
          <a:p>
            <a:pPr marL="457200" indent="-457200" algn="l">
              <a:buFont typeface="Arial"/>
              <a:buChar char="•"/>
            </a:pPr>
            <a:r>
              <a:rPr lang="de-DE" sz="2800" i="0" dirty="0" err="1"/>
              <a:t>Não</a:t>
            </a:r>
            <a:r>
              <a:rPr lang="de-DE" sz="2800" i="0" dirty="0"/>
              <a:t> </a:t>
            </a:r>
            <a:r>
              <a:rPr lang="de-DE" sz="2800" i="0" dirty="0" err="1"/>
              <a:t>garante</a:t>
            </a:r>
            <a:r>
              <a:rPr lang="de-DE" sz="2800" i="0" dirty="0"/>
              <a:t> tempo de </a:t>
            </a:r>
            <a:r>
              <a:rPr lang="de-DE" sz="2800" i="0" dirty="0" err="1"/>
              <a:t>resposta</a:t>
            </a:r>
            <a:r>
              <a:rPr lang="de-DE" sz="2800" i="0" dirty="0"/>
              <a:t> </a:t>
            </a:r>
            <a:r>
              <a:rPr lang="de-DE" sz="2800" i="0" dirty="0" err="1"/>
              <a:t>rápido</a:t>
            </a:r>
          </a:p>
          <a:p>
            <a:pPr marL="457200" indent="-457200" algn="l">
              <a:buFont typeface="Arial"/>
              <a:buChar char="•"/>
            </a:pPr>
            <a:r>
              <a:rPr lang="de-DE" sz="2800" i="0" dirty="0" err="1"/>
              <a:t>Feito</a:t>
            </a:r>
            <a:r>
              <a:rPr lang="de-DE" sz="2800" i="0" dirty="0"/>
              <a:t> </a:t>
            </a:r>
            <a:r>
              <a:rPr lang="de-DE" sz="2800" i="0" dirty="0" err="1"/>
              <a:t>em</a:t>
            </a:r>
            <a:r>
              <a:rPr lang="de-DE" sz="2800" i="0" dirty="0"/>
              <a:t> Java</a:t>
            </a:r>
          </a:p>
        </p:txBody>
      </p:sp>
    </p:spTree>
    <p:extLst>
      <p:ext uri="{BB962C8B-B14F-4D97-AF65-F5344CB8AC3E}">
        <p14:creationId xmlns:p14="http://schemas.microsoft.com/office/powerpoint/2010/main" val="224939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485AE2-6BE9-4DCA-A6C4-83F4EEFCC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4431"/>
            <a:ext cx="1082040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20030" y="-110648"/>
            <a:ext cx="8115300" cy="2339633"/>
          </a:xfrm>
        </p:spPr>
        <p:txBody>
          <a:bodyPr anchor="b">
            <a:normAutofit/>
          </a:bodyPr>
          <a:lstStyle/>
          <a:p>
            <a:r>
              <a:rPr lang="de-DE" sz="4000" dirty="0"/>
              <a:t>Round Robin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20030" y="2466697"/>
            <a:ext cx="8115300" cy="3601102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de-DE" sz="2800" i="0" dirty="0" err="1"/>
              <a:t>Fatias</a:t>
            </a:r>
            <a:r>
              <a:rPr lang="de-DE" sz="2800" i="0" dirty="0"/>
              <a:t> de tempo </a:t>
            </a:r>
            <a:r>
              <a:rPr lang="de-DE" sz="2800" i="0" dirty="0" err="1"/>
              <a:t>são</a:t>
            </a:r>
            <a:r>
              <a:rPr lang="de-DE" sz="2800" i="0" dirty="0"/>
              <a:t> </a:t>
            </a:r>
            <a:r>
              <a:rPr lang="de-DE" sz="2800" i="0" dirty="0" err="1"/>
              <a:t>atribuidas</a:t>
            </a:r>
            <a:r>
              <a:rPr lang="de-DE" sz="2800" i="0" dirty="0"/>
              <a:t> a </a:t>
            </a:r>
            <a:r>
              <a:rPr lang="de-DE" sz="2800" i="0" dirty="0" err="1"/>
              <a:t>cada</a:t>
            </a:r>
            <a:r>
              <a:rPr lang="de-DE" sz="2800" i="0" dirty="0"/>
              <a:t> </a:t>
            </a:r>
            <a:r>
              <a:rPr lang="de-DE" sz="2800" i="0" dirty="0" err="1"/>
              <a:t>processo</a:t>
            </a:r>
            <a:r>
              <a:rPr lang="de-DE" sz="2800" i="0" dirty="0"/>
              <a:t> de </a:t>
            </a:r>
            <a:r>
              <a:rPr lang="de-DE" sz="2800" i="0" dirty="0" err="1"/>
              <a:t>maneira</a:t>
            </a:r>
            <a:r>
              <a:rPr lang="de-DE" sz="2800" i="0" dirty="0"/>
              <a:t> </a:t>
            </a:r>
            <a:r>
              <a:rPr lang="de-DE" sz="2800" i="0" dirty="0" err="1"/>
              <a:t>igual</a:t>
            </a:r>
            <a:r>
              <a:rPr lang="de-DE" sz="2800" i="0" dirty="0"/>
              <a:t> (</a:t>
            </a:r>
            <a:r>
              <a:rPr lang="de-DE" sz="2800" i="0" dirty="0" err="1"/>
              <a:t>quantum</a:t>
            </a:r>
            <a:r>
              <a:rPr lang="de-DE" sz="2800" i="0" dirty="0"/>
              <a:t>), </a:t>
            </a:r>
            <a:r>
              <a:rPr lang="de-DE" sz="2800" i="0" dirty="0" err="1"/>
              <a:t>executando</a:t>
            </a:r>
            <a:r>
              <a:rPr lang="de-DE" sz="2800" i="0" dirty="0"/>
              <a:t> </a:t>
            </a:r>
            <a:r>
              <a:rPr lang="de-DE" sz="2800" i="0" dirty="0" err="1"/>
              <a:t>cada</a:t>
            </a:r>
            <a:r>
              <a:rPr lang="de-DE" sz="2800" i="0" dirty="0"/>
              <a:t> um </a:t>
            </a:r>
            <a:r>
              <a:rPr lang="de-DE" sz="2800" i="0" dirty="0" err="1"/>
              <a:t>deles</a:t>
            </a:r>
            <a:r>
              <a:rPr lang="de-DE" sz="2800" i="0" dirty="0"/>
              <a:t> de </a:t>
            </a:r>
            <a:r>
              <a:rPr lang="de-DE" sz="2800" i="0" dirty="0" err="1"/>
              <a:t>maneira</a:t>
            </a:r>
            <a:r>
              <a:rPr lang="de-DE" sz="2800" i="0" dirty="0"/>
              <a:t> </a:t>
            </a:r>
            <a:r>
              <a:rPr lang="de-DE" sz="2800" i="0" dirty="0" err="1"/>
              <a:t>cíclica</a:t>
            </a:r>
            <a:r>
              <a:rPr lang="de-DE" sz="2800" i="0" dirty="0"/>
              <a:t> </a:t>
            </a:r>
            <a:r>
              <a:rPr lang="de-DE" sz="2800" i="0" dirty="0" err="1"/>
              <a:t>até</a:t>
            </a:r>
            <a:r>
              <a:rPr lang="de-DE" sz="2800" i="0" dirty="0"/>
              <a:t> </a:t>
            </a:r>
            <a:r>
              <a:rPr lang="de-DE" sz="2800" i="0" dirty="0" err="1"/>
              <a:t>todos</a:t>
            </a:r>
            <a:r>
              <a:rPr lang="de-DE" sz="2800" i="0" dirty="0"/>
              <a:t> </a:t>
            </a:r>
            <a:r>
              <a:rPr lang="de-DE" sz="2800" i="0" dirty="0" err="1"/>
              <a:t>serem</a:t>
            </a:r>
            <a:r>
              <a:rPr lang="de-DE" sz="2800" i="0" dirty="0"/>
              <a:t> </a:t>
            </a:r>
            <a:r>
              <a:rPr lang="de-DE" sz="2800" i="0" dirty="0" err="1"/>
              <a:t>concluidos</a:t>
            </a:r>
            <a:endParaRPr lang="de-DE" sz="2800" i="0" dirty="0"/>
          </a:p>
          <a:p>
            <a:pPr marL="457200" indent="-457200" algn="l">
              <a:buFont typeface="Arial"/>
              <a:buChar char="•"/>
            </a:pPr>
            <a:r>
              <a:rPr lang="de-DE" sz="2800" i="0" dirty="0" err="1"/>
              <a:t>Algoritmo</a:t>
            </a:r>
            <a:r>
              <a:rPr lang="de-DE" sz="2800" i="0" dirty="0"/>
              <a:t> </a:t>
            </a:r>
            <a:r>
              <a:rPr lang="de-DE" sz="2800" i="0" dirty="0" err="1"/>
              <a:t>preemptivo</a:t>
            </a:r>
            <a:endParaRPr lang="de-DE" sz="2800" i="0" dirty="0"/>
          </a:p>
          <a:p>
            <a:pPr marL="457200" indent="-457200" algn="l">
              <a:buFont typeface="Arial"/>
              <a:buChar char="•"/>
            </a:pPr>
            <a:r>
              <a:rPr lang="de-DE" sz="2800" i="0" dirty="0" err="1"/>
              <a:t>Algoritmo</a:t>
            </a:r>
            <a:r>
              <a:rPr lang="de-DE" sz="2800" i="0" dirty="0"/>
              <a:t> </a:t>
            </a:r>
            <a:r>
              <a:rPr lang="de-DE" sz="2800" i="0" dirty="0" err="1"/>
              <a:t>muito</a:t>
            </a:r>
            <a:r>
              <a:rPr lang="de-DE" sz="2800" i="0" dirty="0"/>
              <a:t> </a:t>
            </a:r>
            <a:r>
              <a:rPr lang="de-DE" sz="2800" i="0" dirty="0" err="1"/>
              <a:t>usado</a:t>
            </a:r>
            <a:endParaRPr lang="de-DE" sz="2800" i="0" dirty="0"/>
          </a:p>
          <a:p>
            <a:pPr marL="457200" indent="-457200" algn="l">
              <a:buFont typeface="Arial"/>
              <a:buChar char="•"/>
            </a:pPr>
            <a:r>
              <a:rPr lang="de-DE" sz="2800" i="0" dirty="0" err="1"/>
              <a:t>Foi</a:t>
            </a:r>
            <a:r>
              <a:rPr lang="de-DE" sz="2800" i="0" dirty="0"/>
              <a:t> </a:t>
            </a:r>
            <a:r>
              <a:rPr lang="de-DE" sz="2800" i="0" dirty="0" err="1"/>
              <a:t>utilizada</a:t>
            </a:r>
            <a:r>
              <a:rPr lang="de-DE" sz="2800" i="0" dirty="0"/>
              <a:t> a </a:t>
            </a:r>
            <a:r>
              <a:rPr lang="de-DE" sz="2800" i="0" dirty="0" err="1"/>
              <a:t>versão</a:t>
            </a:r>
            <a:r>
              <a:rPr lang="de-DE" sz="2800" i="0" dirty="0"/>
              <a:t> </a:t>
            </a:r>
            <a:r>
              <a:rPr lang="de-DE" sz="2800" i="0" dirty="0" err="1"/>
              <a:t>mais</a:t>
            </a:r>
            <a:r>
              <a:rPr lang="de-DE" sz="2800" i="0" dirty="0"/>
              <a:t> </a:t>
            </a:r>
            <a:r>
              <a:rPr lang="de-DE" sz="2800" i="0" dirty="0" err="1"/>
              <a:t>básica</a:t>
            </a:r>
            <a:r>
              <a:rPr lang="de-DE" sz="2800" i="0" dirty="0"/>
              <a:t>, </a:t>
            </a:r>
            <a:r>
              <a:rPr lang="de-DE" sz="2800" i="0" dirty="0" err="1"/>
              <a:t>ou</a:t>
            </a:r>
            <a:r>
              <a:rPr lang="de-DE" sz="2800" i="0" dirty="0"/>
              <a:t> </a:t>
            </a:r>
            <a:r>
              <a:rPr lang="de-DE" sz="2800" i="0" dirty="0" err="1"/>
              <a:t>seja</a:t>
            </a:r>
            <a:r>
              <a:rPr lang="de-DE" sz="2800" i="0" dirty="0"/>
              <a:t> </a:t>
            </a:r>
            <a:r>
              <a:rPr lang="de-DE" sz="2800" i="0" dirty="0" err="1"/>
              <a:t>sem</a:t>
            </a:r>
            <a:r>
              <a:rPr lang="de-DE" sz="2800" i="0" dirty="0"/>
              <a:t> </a:t>
            </a:r>
            <a:r>
              <a:rPr lang="de-DE" sz="2800" i="0" dirty="0" err="1"/>
              <a:t>prioridade</a:t>
            </a:r>
            <a:r>
              <a:rPr lang="de-DE" sz="2800" i="0" dirty="0"/>
              <a:t> entre </a:t>
            </a:r>
            <a:r>
              <a:rPr lang="de-DE" sz="2800" i="0" dirty="0" err="1"/>
              <a:t>os</a:t>
            </a:r>
            <a:r>
              <a:rPr lang="de-DE" sz="2800" i="0" dirty="0"/>
              <a:t> </a:t>
            </a:r>
            <a:r>
              <a:rPr lang="de-DE" sz="2800" i="0" dirty="0" err="1"/>
              <a:t>processos</a:t>
            </a:r>
            <a:r>
              <a:rPr lang="de-DE" sz="2800" i="0" dirty="0"/>
              <a:t>, </a:t>
            </a:r>
            <a:r>
              <a:rPr lang="de-DE" sz="2800" i="0" dirty="0" err="1"/>
              <a:t>feita</a:t>
            </a:r>
            <a:r>
              <a:rPr lang="de-DE" sz="2800" i="0" dirty="0"/>
              <a:t> </a:t>
            </a:r>
            <a:r>
              <a:rPr lang="de-DE" sz="2800" i="0" dirty="0" err="1"/>
              <a:t>em</a:t>
            </a:r>
            <a:r>
              <a:rPr lang="de-DE" sz="2800" i="0" dirty="0"/>
              <a:t> Java</a:t>
            </a:r>
          </a:p>
          <a:p>
            <a:pPr algn="l"/>
            <a:endParaRPr lang="de-DE" sz="2800" i="0" dirty="0"/>
          </a:p>
        </p:txBody>
      </p:sp>
    </p:spTree>
    <p:extLst>
      <p:ext uri="{BB962C8B-B14F-4D97-AF65-F5344CB8AC3E}">
        <p14:creationId xmlns:p14="http://schemas.microsoft.com/office/powerpoint/2010/main" val="106594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485AE2-6BE9-4DCA-A6C4-83F4EEFCC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4431"/>
            <a:ext cx="1082040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20030" y="-110648"/>
            <a:ext cx="8115300" cy="2339633"/>
          </a:xfrm>
        </p:spPr>
        <p:txBody>
          <a:bodyPr anchor="b">
            <a:normAutofit/>
          </a:bodyPr>
          <a:lstStyle/>
          <a:p>
            <a:r>
              <a:rPr lang="de-DE" sz="4000" dirty="0" err="1"/>
              <a:t>Escritores</a:t>
            </a:r>
            <a:r>
              <a:rPr lang="de-DE" sz="4000" dirty="0"/>
              <a:t> e </a:t>
            </a:r>
            <a:r>
              <a:rPr lang="de-DE" sz="4000" dirty="0" err="1"/>
              <a:t>leitores</a:t>
            </a:r>
            <a:endParaRPr lang="pt-BR" dirty="0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20030" y="2466697"/>
            <a:ext cx="8115300" cy="3601102"/>
          </a:xfrm>
        </p:spPr>
        <p:txBody>
          <a:bodyPr anchor="t">
            <a:normAutofit/>
          </a:bodyPr>
          <a:lstStyle/>
          <a:p>
            <a:pPr marL="457200" indent="-457200" algn="l">
              <a:buChar char="•"/>
            </a:pPr>
            <a:r>
              <a:rPr lang="de-DE" sz="2800" i="0" dirty="0" err="1"/>
              <a:t>Cada</a:t>
            </a:r>
            <a:r>
              <a:rPr lang="de-DE" sz="2800" i="0" dirty="0"/>
              <a:t> </a:t>
            </a:r>
            <a:r>
              <a:rPr lang="de-DE" sz="2800" i="0" dirty="0" err="1"/>
              <a:t>escritor</a:t>
            </a:r>
            <a:r>
              <a:rPr lang="de-DE" sz="2800" i="0" dirty="0"/>
              <a:t> </a:t>
            </a:r>
            <a:r>
              <a:rPr lang="de-DE" sz="2800" i="0" dirty="0" err="1"/>
              <a:t>requer</a:t>
            </a:r>
            <a:r>
              <a:rPr lang="de-DE" sz="2800" i="0" dirty="0"/>
              <a:t> </a:t>
            </a:r>
            <a:r>
              <a:rPr lang="de-DE" sz="2800" i="0" dirty="0" err="1"/>
              <a:t>acesso</a:t>
            </a:r>
            <a:r>
              <a:rPr lang="de-DE" sz="2800" i="0" dirty="0"/>
              <a:t> </a:t>
            </a:r>
            <a:r>
              <a:rPr lang="de-DE" sz="2800" i="0" dirty="0" err="1"/>
              <a:t>exclusivo</a:t>
            </a:r>
            <a:r>
              <a:rPr lang="de-DE" sz="2800" i="0" dirty="0"/>
              <a:t> </a:t>
            </a:r>
            <a:r>
              <a:rPr lang="de-DE" sz="2800" i="0" dirty="0" err="1"/>
              <a:t>ao</a:t>
            </a:r>
            <a:r>
              <a:rPr lang="de-DE" sz="2800" i="0" dirty="0"/>
              <a:t> </a:t>
            </a:r>
            <a:r>
              <a:rPr lang="de-DE" sz="2800" i="0" dirty="0" err="1"/>
              <a:t>banco</a:t>
            </a:r>
            <a:r>
              <a:rPr lang="de-DE" sz="2800" i="0" dirty="0"/>
              <a:t> de </a:t>
            </a:r>
            <a:r>
              <a:rPr lang="de-DE" sz="2800" i="0" dirty="0" err="1"/>
              <a:t>dados</a:t>
            </a:r>
            <a:r>
              <a:rPr lang="de-DE" sz="2800" i="0" dirty="0"/>
              <a:t>, </a:t>
            </a:r>
            <a:r>
              <a:rPr lang="de-DE" sz="2800" i="0" dirty="0" err="1"/>
              <a:t>sem</a:t>
            </a:r>
            <a:r>
              <a:rPr lang="de-DE" sz="2800" i="0" dirty="0"/>
              <a:t> </a:t>
            </a:r>
            <a:r>
              <a:rPr lang="de-DE" sz="2800" i="0" dirty="0" err="1"/>
              <a:t>que</a:t>
            </a:r>
            <a:r>
              <a:rPr lang="de-DE" sz="2800" i="0" dirty="0"/>
              <a:t> </a:t>
            </a:r>
            <a:r>
              <a:rPr lang="de-DE" sz="2800" i="0" dirty="0" err="1"/>
              <a:t>haja</a:t>
            </a:r>
            <a:r>
              <a:rPr lang="de-DE" sz="2800" i="0" dirty="0"/>
              <a:t> </a:t>
            </a:r>
            <a:r>
              <a:rPr lang="de-DE" sz="2800" i="0" dirty="0" err="1"/>
              <a:t>outros</a:t>
            </a:r>
            <a:r>
              <a:rPr lang="de-DE" sz="2800" i="0" dirty="0"/>
              <a:t> </a:t>
            </a:r>
            <a:r>
              <a:rPr lang="de-DE" sz="2800" i="0" dirty="0" err="1"/>
              <a:t>leitores</a:t>
            </a:r>
            <a:r>
              <a:rPr lang="de-DE" sz="2800" i="0" dirty="0"/>
              <a:t> </a:t>
            </a:r>
            <a:r>
              <a:rPr lang="de-DE" sz="2800" i="0" dirty="0" err="1"/>
              <a:t>ou</a:t>
            </a:r>
            <a:r>
              <a:rPr lang="de-DE" sz="2800" i="0" dirty="0"/>
              <a:t> </a:t>
            </a:r>
            <a:r>
              <a:rPr lang="de-DE" sz="2800" i="0" dirty="0" err="1"/>
              <a:t>escritores</a:t>
            </a:r>
            <a:r>
              <a:rPr lang="de-DE" sz="2800" i="0" dirty="0"/>
              <a:t> </a:t>
            </a:r>
            <a:r>
              <a:rPr lang="de-DE" sz="2800" i="0" dirty="0" err="1"/>
              <a:t>acessando</a:t>
            </a:r>
            <a:r>
              <a:rPr lang="de-DE" sz="2800" i="0" dirty="0"/>
              <a:t> o </a:t>
            </a:r>
            <a:r>
              <a:rPr lang="de-DE" sz="2800" i="0" dirty="0" err="1"/>
              <a:t>banco</a:t>
            </a:r>
          </a:p>
          <a:p>
            <a:pPr marL="457200" indent="-457200" algn="l">
              <a:buFont typeface="Arial"/>
              <a:buChar char="•"/>
            </a:pPr>
            <a:r>
              <a:rPr lang="de-DE" sz="2800" i="0" dirty="0"/>
              <a:t>Os </a:t>
            </a:r>
            <a:r>
              <a:rPr lang="de-DE" sz="2800" i="0" dirty="0" err="1"/>
              <a:t>leitores</a:t>
            </a:r>
            <a:r>
              <a:rPr lang="de-DE" sz="2800" i="0" dirty="0"/>
              <a:t> </a:t>
            </a:r>
            <a:r>
              <a:rPr lang="de-DE" sz="2800" i="0" dirty="0" err="1"/>
              <a:t>podem</a:t>
            </a:r>
            <a:r>
              <a:rPr lang="de-DE" sz="2800" i="0" dirty="0"/>
              <a:t> </a:t>
            </a:r>
            <a:r>
              <a:rPr lang="de-DE" sz="2800" i="0" dirty="0" err="1"/>
              <a:t>acessar</a:t>
            </a:r>
            <a:r>
              <a:rPr lang="de-DE" sz="2800" i="0" dirty="0"/>
              <a:t> </a:t>
            </a:r>
            <a:r>
              <a:rPr lang="de-DE" sz="2800" i="0" dirty="0" err="1"/>
              <a:t>simultaneamente</a:t>
            </a:r>
          </a:p>
          <a:p>
            <a:pPr marL="457200" indent="-457200" algn="l">
              <a:buFont typeface="Arial"/>
              <a:buChar char="•"/>
            </a:pPr>
            <a:r>
              <a:rPr lang="de-DE" sz="2800" i="0" dirty="0" err="1"/>
              <a:t>Foram</a:t>
            </a:r>
            <a:r>
              <a:rPr lang="de-DE" sz="2800" i="0" dirty="0"/>
              <a:t> </a:t>
            </a:r>
            <a:r>
              <a:rPr lang="de-DE" sz="2800" i="0" dirty="0" err="1"/>
              <a:t>utilizados</a:t>
            </a:r>
            <a:r>
              <a:rPr lang="de-DE" sz="2800" i="0" dirty="0"/>
              <a:t> 2 </a:t>
            </a:r>
            <a:r>
              <a:rPr lang="de-DE" sz="2800" i="0" dirty="0" err="1"/>
              <a:t>Escritores</a:t>
            </a:r>
            <a:r>
              <a:rPr lang="de-DE" sz="2800" i="0" dirty="0"/>
              <a:t> e 3 </a:t>
            </a:r>
            <a:r>
              <a:rPr lang="de-DE" sz="2800" i="0" dirty="0" err="1"/>
              <a:t>Leitores</a:t>
            </a:r>
          </a:p>
          <a:p>
            <a:pPr marL="457200" indent="-457200" algn="l">
              <a:buFont typeface="Arial"/>
              <a:buChar char="•"/>
            </a:pPr>
            <a:r>
              <a:rPr lang="de-DE" sz="2800" i="0" dirty="0" err="1"/>
              <a:t>Presente</a:t>
            </a:r>
            <a:r>
              <a:rPr lang="de-DE" sz="2800" i="0" dirty="0"/>
              <a:t> </a:t>
            </a:r>
            <a:r>
              <a:rPr lang="de-DE" sz="2800" i="0" dirty="0" err="1"/>
              <a:t>no</a:t>
            </a:r>
            <a:r>
              <a:rPr lang="de-DE" sz="2800" i="0" dirty="0"/>
              <a:t> </a:t>
            </a:r>
            <a:r>
              <a:rPr lang="de-DE" sz="2800" i="0" dirty="0" err="1"/>
              <a:t>arquivo</a:t>
            </a:r>
            <a:r>
              <a:rPr lang="de-DE" sz="2800" i="0" dirty="0"/>
              <a:t> </a:t>
            </a:r>
            <a:r>
              <a:rPr lang="de-DE" sz="2800" i="0" dirty="0" err="1"/>
              <a:t>Simulação</a:t>
            </a:r>
            <a:endParaRPr lang="de-DE" sz="2800" i="0" dirty="0"/>
          </a:p>
        </p:txBody>
      </p:sp>
    </p:spTree>
    <p:extLst>
      <p:ext uri="{BB962C8B-B14F-4D97-AF65-F5344CB8AC3E}">
        <p14:creationId xmlns:p14="http://schemas.microsoft.com/office/powerpoint/2010/main" val="37120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485AE2-6BE9-4DCA-A6C4-83F4EEFCC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4431"/>
            <a:ext cx="1082040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20030" y="-110648"/>
            <a:ext cx="8115300" cy="2339633"/>
          </a:xfrm>
        </p:spPr>
        <p:txBody>
          <a:bodyPr anchor="b">
            <a:normAutofit/>
          </a:bodyPr>
          <a:lstStyle/>
          <a:p>
            <a:r>
              <a:rPr lang="de-DE" sz="4000"/>
              <a:t>Monitor</a:t>
            </a:r>
            <a:endParaRPr lang="de-DE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20030" y="2466697"/>
            <a:ext cx="8115300" cy="3601102"/>
          </a:xfrm>
        </p:spPr>
        <p:txBody>
          <a:bodyPr anchor="t">
            <a:normAutofit/>
          </a:bodyPr>
          <a:lstStyle/>
          <a:p>
            <a:pPr marL="457200" indent="-457200" algn="l">
              <a:buChar char="•"/>
            </a:pPr>
            <a:r>
              <a:rPr lang="de-DE" sz="2800" i="0"/>
              <a:t>Foi escolhido um problema onde o monitor é utilizado para controlar um armazém que consegue armazenar apenas um produto</a:t>
            </a:r>
            <a:endParaRPr lang="de-DE" sz="2800" i="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800" i="0"/>
              <a:t>Implementado em Java</a:t>
            </a:r>
            <a:endParaRPr lang="de-DE" sz="2800" i="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800" i="0"/>
              <a:t>Detalhes no README_4</a:t>
            </a:r>
            <a:endParaRPr lang="de-DE" sz="2800" i="0" dirty="0"/>
          </a:p>
          <a:p>
            <a:pPr marL="457200" indent="-457200" algn="l">
              <a:buFont typeface="Arial"/>
              <a:buChar char="•"/>
            </a:pPr>
            <a:endParaRPr lang="de-DE" sz="2800" i="0" dirty="0"/>
          </a:p>
        </p:txBody>
      </p:sp>
    </p:spTree>
    <p:extLst>
      <p:ext uri="{BB962C8B-B14F-4D97-AF65-F5344CB8AC3E}">
        <p14:creationId xmlns:p14="http://schemas.microsoft.com/office/powerpoint/2010/main" val="350874103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ClassicFrameVTI</vt:lpstr>
      <vt:lpstr>PROJETO DE SISTEMAS OPERACIONAIS</vt:lpstr>
      <vt:lpstr>First come, First Served</vt:lpstr>
      <vt:lpstr>Round Robin</vt:lpstr>
      <vt:lpstr>Escritores e leitores</vt:lpstr>
      <vt:lpstr>Monitor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178</cp:revision>
  <dcterms:created xsi:type="dcterms:W3CDTF">2020-10-13T17:50:21Z</dcterms:created>
  <dcterms:modified xsi:type="dcterms:W3CDTF">2020-10-13T20:40:27Z</dcterms:modified>
</cp:coreProperties>
</file>