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aveat" panose="02020500000000000000" charset="0"/>
      <p:regular r:id="rId14"/>
      <p:bold r:id="rId15"/>
    </p:embeddedFont>
    <p:embeddedFont>
      <p:font typeface="Poppins" panose="02020500000000000000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75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9f539d422e7f0ee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9f539d422e7f0ee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9f539d422e7f0ee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9f539d422e7f0ee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565bb73c7_5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565bb73c7_5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565bb73c7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565bb73c7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4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59" name="Google Shape;59;p1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1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big image">
  <p:cSld name="TITLE_AND_BODY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5" name="Google Shape;75;p1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1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6" name="Google Shape;86;p16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87" name="Google Shape;87;p1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6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2626350" y="1951800"/>
            <a:ext cx="3891300" cy="12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澳大膳食平台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>
            <a:spLocks noGrp="1"/>
          </p:cNvSpPr>
          <p:nvPr>
            <p:ph type="subTitle" idx="4294967295"/>
          </p:nvPr>
        </p:nvSpPr>
        <p:spPr>
          <a:xfrm>
            <a:off x="970475" y="-129450"/>
            <a:ext cx="7203300" cy="5402400"/>
          </a:xfrm>
          <a:prstGeom prst="rect">
            <a:avLst/>
          </a:prstGeom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 b="1">
              <a:solidFill>
                <a:srgbClr val="000000"/>
              </a:solidFill>
            </a:endParaRPr>
          </a:p>
        </p:txBody>
      </p:sp>
      <p:sp>
        <p:nvSpPr>
          <p:cNvPr id="176" name="Google Shape;17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ctrTitle" idx="4294967295"/>
          </p:nvPr>
        </p:nvSpPr>
        <p:spPr>
          <a:xfrm>
            <a:off x="2287550" y="110900"/>
            <a:ext cx="4569000" cy="10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澳大膳食平台</a:t>
            </a:r>
            <a:endParaRPr sz="4800"/>
          </a:p>
        </p:txBody>
      </p:sp>
      <p:sp>
        <p:nvSpPr>
          <p:cNvPr id="178" name="Google Shape;178;p27"/>
          <p:cNvSpPr txBox="1">
            <a:spLocks noGrp="1"/>
          </p:cNvSpPr>
          <p:nvPr>
            <p:ph type="subTitle" idx="4294967295"/>
          </p:nvPr>
        </p:nvSpPr>
        <p:spPr>
          <a:xfrm>
            <a:off x="1730000" y="1464950"/>
            <a:ext cx="5684100" cy="1968600"/>
          </a:xfrm>
          <a:prstGeom prst="rect">
            <a:avLst/>
          </a:prstGeom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 b="1">
                <a:solidFill>
                  <a:srgbClr val="000000"/>
                </a:solidFill>
              </a:rPr>
              <a:t>提供飯堂膳食資訊</a:t>
            </a:r>
            <a:endParaRPr sz="2400" b="1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 b="1">
                <a:solidFill>
                  <a:srgbClr val="000000"/>
                </a:solidFill>
              </a:rPr>
              <a:t>綜合學生喜好提供膳食</a:t>
            </a:r>
            <a:endParaRPr sz="2400" b="1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Char char="●"/>
            </a:pPr>
            <a:r>
              <a:rPr lang="en" sz="2400" b="1">
                <a:solidFill>
                  <a:srgbClr val="000000"/>
                </a:solidFill>
              </a:rPr>
              <a:t>幫助</a:t>
            </a:r>
            <a:r>
              <a:rPr lang="en" sz="2400" b="1">
                <a:solidFill>
                  <a:schemeClr val="dk1"/>
                </a:solidFill>
              </a:rPr>
              <a:t>膳食時段疏導人流</a:t>
            </a:r>
            <a:endParaRPr sz="24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925450" y="2035975"/>
            <a:ext cx="72930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問題3: 方便校園生活?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489975" y="1343750"/>
            <a:ext cx="1916100" cy="3140100"/>
          </a:xfrm>
          <a:prstGeom prst="rect">
            <a:avLst/>
          </a:prstGeom>
          <a:solidFill>
            <a:srgbClr val="EA9999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不便:</a:t>
            </a:r>
            <a:endParaRPr sz="2400" b="1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●"/>
            </a:pPr>
            <a:r>
              <a:rPr lang="zh-TW" altLang="en-US" sz="1800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飯堂逼滿</a:t>
            </a:r>
            <a:endParaRPr sz="1800" b="1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●"/>
            </a:pPr>
            <a:r>
              <a:rPr lang="zh-TW" altLang="en-US" sz="1800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食物</a:t>
            </a:r>
            <a:r>
              <a:rPr lang="en" sz="1800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售完</a:t>
            </a:r>
            <a:endParaRPr sz="1800" b="1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●"/>
            </a:pPr>
            <a:r>
              <a:rPr lang="en" sz="1800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不符合口味</a:t>
            </a:r>
            <a:endParaRPr sz="1800" b="1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3088050" y="1343750"/>
            <a:ext cx="5143500" cy="3140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解決方法:</a:t>
            </a:r>
            <a:endParaRPr sz="24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 sz="1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利用網頁</a:t>
            </a:r>
            <a:r>
              <a:rPr lang="zh-TW" altLang="en-US" sz="1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應用</a:t>
            </a:r>
            <a:endParaRPr sz="1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37160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○"/>
            </a:pPr>
            <a:r>
              <a:rPr lang="en" sz="1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提供每日菜單</a:t>
            </a:r>
            <a:endParaRPr sz="1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37160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○"/>
            </a:pPr>
            <a:r>
              <a:rPr lang="en" sz="1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學生可以評分，使菜式更合口味</a:t>
            </a:r>
            <a:endParaRPr sz="1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37160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○"/>
            </a:pPr>
            <a:r>
              <a:rPr lang="en" sz="1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人</a:t>
            </a:r>
            <a:r>
              <a:rPr lang="zh-TW" altLang="en-US" sz="1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數</a:t>
            </a:r>
            <a:r>
              <a:rPr lang="en" sz="1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統計圖，使同學能分流，被免太多人。</a:t>
            </a:r>
            <a:endParaRPr sz="1800" dirty="0"/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1227425" y="301975"/>
            <a:ext cx="2318400" cy="7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校園膳食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3775"/>
            <a:ext cx="9143999" cy="474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5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1747100" y="1874850"/>
            <a:ext cx="5429700" cy="8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aveat"/>
                <a:ea typeface="Caveat"/>
                <a:cs typeface="Caveat"/>
                <a:sym typeface="Caveat"/>
              </a:rPr>
              <a:t>澳大膳食平台</a:t>
            </a:r>
            <a:endParaRPr sz="48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ctrTitle" idx="4294967295"/>
          </p:nvPr>
        </p:nvSpPr>
        <p:spPr>
          <a:xfrm>
            <a:off x="2810100" y="0"/>
            <a:ext cx="3523800" cy="10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網頁應用</a:t>
            </a:r>
            <a:endParaRPr sz="6000"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4294967295"/>
          </p:nvPr>
        </p:nvSpPr>
        <p:spPr>
          <a:xfrm>
            <a:off x="1635950" y="920750"/>
            <a:ext cx="6535800" cy="39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語言: 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t-SQL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Jquery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Bootstrap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echart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9" name="Google Shape;12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body" idx="4294967295"/>
          </p:nvPr>
        </p:nvSpPr>
        <p:spPr>
          <a:xfrm>
            <a:off x="3068925" y="748825"/>
            <a:ext cx="30060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latin typeface="Poppins"/>
                <a:ea typeface="Poppins"/>
                <a:cs typeface="Poppins"/>
                <a:sym typeface="Poppins"/>
              </a:rPr>
              <a:t>兩邊的用戶資訊</a:t>
            </a:r>
            <a:endParaRPr sz="30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5" name="Google Shape;13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4294967295"/>
          </p:nvPr>
        </p:nvSpPr>
        <p:spPr>
          <a:xfrm>
            <a:off x="1469575" y="2481800"/>
            <a:ext cx="2016600" cy="1811400"/>
          </a:xfrm>
          <a:prstGeom prst="rect">
            <a:avLst/>
          </a:prstGeom>
          <a:solidFill>
            <a:srgbClr val="F9CB9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飯堂/廚房</a:t>
            </a:r>
            <a:endParaRPr sz="30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菜式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人流情況</a:t>
            </a:r>
            <a:endParaRPr sz="3000"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4294967295"/>
          </p:nvPr>
        </p:nvSpPr>
        <p:spPr>
          <a:xfrm>
            <a:off x="5794600" y="2481800"/>
            <a:ext cx="1941300" cy="1811400"/>
          </a:xfrm>
          <a:prstGeom prst="rect">
            <a:avLst/>
          </a:prstGeom>
          <a:solidFill>
            <a:srgbClr val="9FC5E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學生</a:t>
            </a:r>
            <a:endParaRPr sz="30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菜式點評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預訂菜式</a:t>
            </a:r>
            <a:endParaRPr sz="3000"/>
          </a:p>
        </p:txBody>
      </p:sp>
      <p:cxnSp>
        <p:nvCxnSpPr>
          <p:cNvPr id="138" name="Google Shape;138;p23"/>
          <p:cNvCxnSpPr>
            <a:stCxn id="134" idx="2"/>
            <a:endCxn id="136" idx="0"/>
          </p:cNvCxnSpPr>
          <p:nvPr/>
        </p:nvCxnSpPr>
        <p:spPr>
          <a:xfrm rot="5400000">
            <a:off x="2989725" y="899725"/>
            <a:ext cx="1070400" cy="2094000"/>
          </a:xfrm>
          <a:prstGeom prst="bentConnector3">
            <a:avLst>
              <a:gd name="adj1" fmla="val 49994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23"/>
          <p:cNvCxnSpPr>
            <a:stCxn id="137" idx="0"/>
            <a:endCxn id="134" idx="2"/>
          </p:cNvCxnSpPr>
          <p:nvPr/>
        </p:nvCxnSpPr>
        <p:spPr>
          <a:xfrm rot="5400000" flipH="1">
            <a:off x="5133400" y="849950"/>
            <a:ext cx="1070400" cy="2193300"/>
          </a:xfrm>
          <a:prstGeom prst="bentConnector3">
            <a:avLst>
              <a:gd name="adj1" fmla="val 49994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3726900" y="124500"/>
            <a:ext cx="1690200" cy="683100"/>
          </a:xfrm>
          <a:prstGeom prst="rect">
            <a:avLst/>
          </a:prstGeom>
          <a:solidFill>
            <a:srgbClr val="666666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FFFFFF"/>
                </a:solidFill>
              </a:rPr>
              <a:t>原理</a:t>
            </a:r>
            <a:r>
              <a:rPr lang="en" sz="2400" b="0">
                <a:solidFill>
                  <a:srgbClr val="FFFFFF"/>
                </a:solidFill>
              </a:rPr>
              <a:t> </a:t>
            </a:r>
            <a:endParaRPr sz="2400" b="0">
              <a:solidFill>
                <a:srgbClr val="FFFFFF"/>
              </a:solidFill>
            </a:endParaRPr>
          </a:p>
        </p:txBody>
      </p:sp>
      <p:sp>
        <p:nvSpPr>
          <p:cNvPr id="145" name="Google Shape;14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46" name="Google Shape;146;p24"/>
          <p:cNvSpPr/>
          <p:nvPr/>
        </p:nvSpPr>
        <p:spPr>
          <a:xfrm>
            <a:off x="959750" y="1293350"/>
            <a:ext cx="1970100" cy="8580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用戶在網頁輸入菜式</a:t>
            </a:r>
            <a:endParaRPr sz="2400"/>
          </a:p>
        </p:txBody>
      </p:sp>
      <p:cxnSp>
        <p:nvCxnSpPr>
          <p:cNvPr id="147" name="Google Shape;147;p24"/>
          <p:cNvCxnSpPr/>
          <p:nvPr/>
        </p:nvCxnSpPr>
        <p:spPr>
          <a:xfrm>
            <a:off x="2598600" y="2151350"/>
            <a:ext cx="582300" cy="402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8" name="Google Shape;148;p24"/>
          <p:cNvSpPr/>
          <p:nvPr/>
        </p:nvSpPr>
        <p:spPr>
          <a:xfrm>
            <a:off x="836300" y="3740375"/>
            <a:ext cx="1970100" cy="963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資料在學生方網頁顯示</a:t>
            </a:r>
            <a:endParaRPr sz="2400"/>
          </a:p>
        </p:txBody>
      </p:sp>
      <p:sp>
        <p:nvSpPr>
          <p:cNvPr id="149" name="Google Shape;149;p24"/>
          <p:cNvSpPr/>
          <p:nvPr/>
        </p:nvSpPr>
        <p:spPr>
          <a:xfrm>
            <a:off x="6169575" y="1293350"/>
            <a:ext cx="1970100" cy="8580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在網頁進行菜式點評</a:t>
            </a:r>
            <a:endParaRPr sz="2400"/>
          </a:p>
        </p:txBody>
      </p:sp>
      <p:sp>
        <p:nvSpPr>
          <p:cNvPr id="150" name="Google Shape;150;p24"/>
          <p:cNvSpPr/>
          <p:nvPr/>
        </p:nvSpPr>
        <p:spPr>
          <a:xfrm>
            <a:off x="6169575" y="3740375"/>
            <a:ext cx="1970100" cy="9633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評分在飯堂方網頁顯示</a:t>
            </a:r>
            <a:endParaRPr sz="2400"/>
          </a:p>
        </p:txBody>
      </p:sp>
      <p:cxnSp>
        <p:nvCxnSpPr>
          <p:cNvPr id="151" name="Google Shape;151;p24"/>
          <p:cNvCxnSpPr/>
          <p:nvPr/>
        </p:nvCxnSpPr>
        <p:spPr>
          <a:xfrm flipH="1">
            <a:off x="5961325" y="2158150"/>
            <a:ext cx="554700" cy="388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2" name="Google Shape;152;p24"/>
          <p:cNvSpPr/>
          <p:nvPr/>
        </p:nvSpPr>
        <p:spPr>
          <a:xfrm rot="-5400000">
            <a:off x="3323250" y="2334725"/>
            <a:ext cx="1106400" cy="13911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4"/>
          <p:cNvSpPr/>
          <p:nvPr/>
        </p:nvSpPr>
        <p:spPr>
          <a:xfrm rot="5400000">
            <a:off x="4714350" y="2334725"/>
            <a:ext cx="1106400" cy="13911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4"/>
          <p:cNvSpPr/>
          <p:nvPr/>
        </p:nvSpPr>
        <p:spPr>
          <a:xfrm>
            <a:off x="3180888" y="2548625"/>
            <a:ext cx="2782200" cy="963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資料送到伺服器，再到數據庫</a:t>
            </a:r>
            <a:endParaRPr sz="2400"/>
          </a:p>
        </p:txBody>
      </p:sp>
      <p:cxnSp>
        <p:nvCxnSpPr>
          <p:cNvPr id="155" name="Google Shape;155;p24"/>
          <p:cNvCxnSpPr/>
          <p:nvPr/>
        </p:nvCxnSpPr>
        <p:spPr>
          <a:xfrm flipH="1">
            <a:off x="2634200" y="3516800"/>
            <a:ext cx="665400" cy="360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" name="Google Shape;156;p24"/>
          <p:cNvCxnSpPr/>
          <p:nvPr/>
        </p:nvCxnSpPr>
        <p:spPr>
          <a:xfrm>
            <a:off x="5733350" y="3511925"/>
            <a:ext cx="588600" cy="390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" name="Google Shape;157;p24"/>
          <p:cNvSpPr txBox="1"/>
          <p:nvPr/>
        </p:nvSpPr>
        <p:spPr>
          <a:xfrm>
            <a:off x="1109025" y="605400"/>
            <a:ext cx="12339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C0000"/>
                </a:solidFill>
              </a:rPr>
              <a:t>飯堂</a:t>
            </a:r>
            <a:endParaRPr sz="3000">
              <a:solidFill>
                <a:srgbClr val="CC0000"/>
              </a:solidFill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6870400" y="605400"/>
            <a:ext cx="11232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5394"/>
                </a:solidFill>
              </a:rPr>
              <a:t>學生</a:t>
            </a:r>
            <a:endParaRPr sz="3000">
              <a:solidFill>
                <a:srgbClr val="0B539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64" name="Google Shape;164;p25"/>
          <p:cNvSpPr txBox="1"/>
          <p:nvPr/>
        </p:nvSpPr>
        <p:spPr>
          <a:xfrm>
            <a:off x="1065600" y="472825"/>
            <a:ext cx="7012800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人流分佈圖表</a:t>
            </a:r>
            <a:endParaRPr sz="3600"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00" y="0"/>
            <a:ext cx="866440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On-screen Show (16:9)</PresentationFormat>
  <Paragraphs>52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Poppins</vt:lpstr>
      <vt:lpstr>Caveat</vt:lpstr>
      <vt:lpstr>Simple Light</vt:lpstr>
      <vt:lpstr>PowerPoint Presentation</vt:lpstr>
      <vt:lpstr>問題3: 方便校園生活?</vt:lpstr>
      <vt:lpstr>校園膳食</vt:lpstr>
      <vt:lpstr>PowerPoint Presentation</vt:lpstr>
      <vt:lpstr>PowerPoint Presentation</vt:lpstr>
      <vt:lpstr>網頁應用</vt:lpstr>
      <vt:lpstr>PowerPoint Presentation</vt:lpstr>
      <vt:lpstr>原理 </vt:lpstr>
      <vt:lpstr>PowerPoint Presentation</vt:lpstr>
      <vt:lpstr>PowerPoint Presentation</vt:lpstr>
      <vt:lpstr>澳大膳食平台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Brian Ho</cp:lastModifiedBy>
  <cp:revision>1</cp:revision>
  <dcterms:modified xsi:type="dcterms:W3CDTF">2018-10-27T08:40:52Z</dcterms:modified>
</cp:coreProperties>
</file>