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8D64-D81F-4D42-B93A-7C6DB0FE56B1}" type="datetimeFigureOut">
              <a:rPr lang="pt-BR" smtClean="0"/>
              <a:t>01/12/2018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05EF-11D9-42FD-BB48-C934D5706F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8D64-D81F-4D42-B93A-7C6DB0FE56B1}" type="datetimeFigureOut">
              <a:rPr lang="pt-BR" smtClean="0"/>
              <a:t>01/12/2018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05EF-11D9-42FD-BB48-C934D5706F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8D64-D81F-4D42-B93A-7C6DB0FE56B1}" type="datetimeFigureOut">
              <a:rPr lang="pt-BR" smtClean="0"/>
              <a:t>01/12/2018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05EF-11D9-42FD-BB48-C934D5706F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8D64-D81F-4D42-B93A-7C6DB0FE56B1}" type="datetimeFigureOut">
              <a:rPr lang="pt-BR" smtClean="0"/>
              <a:t>01/12/2018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05EF-11D9-42FD-BB48-C934D5706F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8D64-D81F-4D42-B93A-7C6DB0FE56B1}" type="datetimeFigureOut">
              <a:rPr lang="pt-BR" smtClean="0"/>
              <a:t>01/12/2018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05EF-11D9-42FD-BB48-C934D5706F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8D64-D81F-4D42-B93A-7C6DB0FE56B1}" type="datetimeFigureOut">
              <a:rPr lang="pt-BR" smtClean="0"/>
              <a:t>01/12/2018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05EF-11D9-42FD-BB48-C934D5706F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8D64-D81F-4D42-B93A-7C6DB0FE56B1}" type="datetimeFigureOut">
              <a:rPr lang="pt-BR" smtClean="0"/>
              <a:t>01/12/2018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05EF-11D9-42FD-BB48-C934D5706F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8D64-D81F-4D42-B93A-7C6DB0FE56B1}" type="datetimeFigureOut">
              <a:rPr lang="pt-BR" smtClean="0"/>
              <a:t>01/12/2018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05EF-11D9-42FD-BB48-C934D5706F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8D64-D81F-4D42-B93A-7C6DB0FE56B1}" type="datetimeFigureOut">
              <a:rPr lang="pt-BR" smtClean="0"/>
              <a:t>01/12/2018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05EF-11D9-42FD-BB48-C934D5706F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8D64-D81F-4D42-B93A-7C6DB0FE56B1}" type="datetimeFigureOut">
              <a:rPr lang="pt-BR" smtClean="0"/>
              <a:t>01/12/2018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05EF-11D9-42FD-BB48-C934D5706F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8D64-D81F-4D42-B93A-7C6DB0FE56B1}" type="datetimeFigureOut">
              <a:rPr lang="pt-BR" smtClean="0"/>
              <a:t>01/12/2018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05EF-11D9-42FD-BB48-C934D5706F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18D64-D81F-4D42-B93A-7C6DB0FE56B1}" type="datetimeFigureOut">
              <a:rPr lang="pt-BR" smtClean="0"/>
              <a:t>01/12/2018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805EF-11D9-42FD-BB48-C934D5706F1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Bernardo Barboza Ribeiro</dc:creator>
  <cp:lastModifiedBy>Bernardo Barboza Ribeiro</cp:lastModifiedBy>
  <cp:revision>1</cp:revision>
  <dcterms:created xsi:type="dcterms:W3CDTF">2018-12-02T00:40:33Z</dcterms:created>
  <dcterms:modified xsi:type="dcterms:W3CDTF">2018-12-02T00:40:53Z</dcterms:modified>
</cp:coreProperties>
</file>