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07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88A894-A899-4379-B2B6-3F49EC72DA0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1E92CBC-B37D-4AC1-A54E-8FA8F1CD5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8A894-A899-4379-B2B6-3F49EC72DA0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E92CBC-B37D-4AC1-A54E-8FA8F1CD5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288A894-A899-4379-B2B6-3F49EC72DA0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1E92CBC-B37D-4AC1-A54E-8FA8F1CD5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8A894-A899-4379-B2B6-3F49EC72DA0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E92CBC-B37D-4AC1-A54E-8FA8F1CD5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88A894-A899-4379-B2B6-3F49EC72DA0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1E92CBC-B37D-4AC1-A54E-8FA8F1CD5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8A894-A899-4379-B2B6-3F49EC72DA0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E92CBC-B37D-4AC1-A54E-8FA8F1CD5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8A894-A899-4379-B2B6-3F49EC72DA0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E92CBC-B37D-4AC1-A54E-8FA8F1CD5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8A894-A899-4379-B2B6-3F49EC72DA0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E92CBC-B37D-4AC1-A54E-8FA8F1CD5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88A894-A899-4379-B2B6-3F49EC72DA0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E92CBC-B37D-4AC1-A54E-8FA8F1CD5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8A894-A899-4379-B2B6-3F49EC72DA0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E92CBC-B37D-4AC1-A54E-8FA8F1CD5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88A894-A899-4379-B2B6-3F49EC72DA0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E92CBC-B37D-4AC1-A54E-8FA8F1CD56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288A894-A899-4379-B2B6-3F49EC72DA0F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1E92CBC-B37D-4AC1-A54E-8FA8F1CD5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676400"/>
          </a:xfrm>
        </p:spPr>
        <p:txBody>
          <a:bodyPr/>
          <a:lstStyle/>
          <a:p>
            <a:r>
              <a:rPr lang="en-US" dirty="0" smtClean="0"/>
              <a:t>STUDE NT 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14600"/>
            <a:ext cx="8610600" cy="38862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STUDENT NAME        :BRUNTHAVATHI.R</a:t>
            </a:r>
          </a:p>
          <a:p>
            <a:pPr algn="l"/>
            <a:r>
              <a:rPr lang="en-US" sz="2400" dirty="0" smtClean="0"/>
              <a:t>REGISTER NO           :24131210500122011</a:t>
            </a:r>
          </a:p>
          <a:p>
            <a:pPr algn="l"/>
            <a:r>
              <a:rPr lang="en-US" sz="2400" dirty="0" smtClean="0"/>
              <a:t>DEPARTMENT           :2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BCA</a:t>
            </a:r>
          </a:p>
          <a:p>
            <a:pPr algn="l"/>
            <a:r>
              <a:rPr lang="en-US" sz="2400" dirty="0" smtClean="0"/>
              <a:t>COLLEGE                 :IMMACULATE COLLEGE FOR WOMEN</a:t>
            </a:r>
          </a:p>
          <a:p>
            <a:pPr algn="l"/>
            <a:r>
              <a:rPr lang="en-US" sz="2400" dirty="0" smtClean="0"/>
              <a:t>NAAN </a:t>
            </a:r>
            <a:r>
              <a:rPr lang="en-US" sz="2400" smtClean="0"/>
              <a:t>MUDHALVAN ID:asanm12124213011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Potential employers.</a:t>
            </a:r>
          </a:p>
          <a:p>
            <a:r>
              <a:rPr lang="en-US" dirty="0" smtClean="0"/>
              <a:t>Clients.</a:t>
            </a:r>
          </a:p>
          <a:p>
            <a:r>
              <a:rPr lang="en-US" dirty="0" smtClean="0"/>
              <a:t>Industry peers.</a:t>
            </a:r>
          </a:p>
          <a:p>
            <a:r>
              <a:rPr lang="en-US" dirty="0" smtClean="0"/>
              <a:t>Recruiters.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CONCULSION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statements and project overviews.</a:t>
            </a:r>
          </a:p>
          <a:p>
            <a:r>
              <a:rPr lang="en-US" dirty="0" smtClean="0"/>
              <a:t>End-users and their needs.</a:t>
            </a:r>
          </a:p>
          <a:p>
            <a:r>
              <a:rPr lang="en-US" dirty="0" smtClean="0"/>
              <a:t>Tools and technologies for building portfolios. </a:t>
            </a:r>
            <a:endParaRPr lang="en-US" dirty="0"/>
          </a:p>
        </p:txBody>
      </p:sp>
      <p:pic>
        <p:nvPicPr>
          <p:cNvPr id="4" name="Picture 3" descr="WhatsApp Image 2025-09-02 at 6.16.32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505200"/>
            <a:ext cx="59055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</a:t>
            </a:r>
            <a:r>
              <a:rPr lang="en-US" dirty="0" err="1" smtClean="0"/>
              <a:t>Github</a:t>
            </a:r>
            <a:r>
              <a:rPr lang="en-US" dirty="0" smtClean="0"/>
              <a:t> repository </a:t>
            </a:r>
            <a:r>
              <a:rPr lang="en-US" dirty="0" smtClean="0"/>
              <a:t>link.</a:t>
            </a:r>
          </a:p>
          <a:p>
            <a:pPr>
              <a:buNone/>
            </a:pPr>
            <a:r>
              <a:rPr lang="en-US" dirty="0" smtClean="0"/>
              <a:t>https://github.com/bbrunthavathi/Brunthavathi-.git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sz="4800" dirty="0" smtClean="0"/>
          </a:p>
          <a:p>
            <a:pPr algn="ctr">
              <a:buNone/>
            </a:pPr>
            <a:endParaRPr lang="en-US" sz="4800" dirty="0" smtClean="0"/>
          </a:p>
          <a:p>
            <a:pPr algn="ctr">
              <a:buNone/>
            </a:pPr>
            <a:endParaRPr lang="en-US" sz="4800" dirty="0" smtClean="0"/>
          </a:p>
          <a:p>
            <a:pPr>
              <a:buNone/>
            </a:pPr>
            <a:r>
              <a:rPr lang="en-US" sz="8800" dirty="0" smtClean="0"/>
              <a:t>    PORTFOLIO      </a:t>
            </a:r>
            <a:endParaRPr lang="en-US" sz="8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1.Project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3.Tools and Technologies</a:t>
            </a:r>
          </a:p>
          <a:p>
            <a:pPr>
              <a:buNone/>
            </a:pPr>
            <a:r>
              <a:rPr lang="en-US" dirty="0" smtClean="0"/>
              <a:t>4.Portfolio Design and Layout</a:t>
            </a:r>
          </a:p>
          <a:p>
            <a:pPr>
              <a:buNone/>
            </a:pPr>
            <a:r>
              <a:rPr lang="en-US" dirty="0" smtClean="0"/>
              <a:t>5.Features and Functionality</a:t>
            </a:r>
          </a:p>
          <a:p>
            <a:pPr>
              <a:buNone/>
            </a:pPr>
            <a:r>
              <a:rPr lang="en-US" dirty="0" smtClean="0"/>
              <a:t>6.Result and Screenshots</a:t>
            </a:r>
          </a:p>
          <a:p>
            <a:pPr>
              <a:buNone/>
            </a:pPr>
            <a:r>
              <a:rPr lang="en-US" dirty="0" smtClean="0"/>
              <a:t>7.End Users</a:t>
            </a:r>
          </a:p>
          <a:p>
            <a:pPr>
              <a:buNone/>
            </a:pPr>
            <a:r>
              <a:rPr lang="en-US" dirty="0" smtClean="0"/>
              <a:t>8.Conclusion</a:t>
            </a:r>
          </a:p>
          <a:p>
            <a:pPr>
              <a:buNone/>
            </a:pPr>
            <a:r>
              <a:rPr lang="en-US" dirty="0" smtClean="0"/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specific issue are you facing with your digital portfolio?</a:t>
            </a:r>
          </a:p>
          <a:p>
            <a:r>
              <a:rPr lang="en-US" dirty="0" smtClean="0"/>
              <a:t>What are you </a:t>
            </a:r>
            <a:r>
              <a:rPr lang="en-US" dirty="0" err="1" smtClean="0"/>
              <a:t>goas</a:t>
            </a:r>
            <a:r>
              <a:rPr lang="en-US" dirty="0" smtClean="0"/>
              <a:t> for the portfolio?</a:t>
            </a:r>
          </a:p>
          <a:p>
            <a:r>
              <a:rPr lang="en-US" dirty="0" smtClean="0"/>
              <a:t>What challenges have you encountered so far?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goalsand</a:t>
            </a:r>
            <a:r>
              <a:rPr lang="en-US" dirty="0" smtClean="0"/>
              <a:t> objectives.</a:t>
            </a:r>
          </a:p>
          <a:p>
            <a:r>
              <a:rPr lang="en-US" dirty="0" smtClean="0"/>
              <a:t>Target audience.</a:t>
            </a:r>
          </a:p>
          <a:p>
            <a:r>
              <a:rPr lang="en-US" dirty="0" smtClean="0"/>
              <a:t>Key features and functionalities.</a:t>
            </a:r>
          </a:p>
          <a:p>
            <a:r>
              <a:rPr lang="en-US" dirty="0" smtClean="0"/>
              <a:t>Technical requirements or platforms being used.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builders.</a:t>
            </a:r>
          </a:p>
          <a:p>
            <a:r>
              <a:rPr lang="en-US" dirty="0" smtClean="0"/>
              <a:t>Content management systems like </a:t>
            </a:r>
            <a:r>
              <a:rPr lang="en-US" dirty="0" err="1" smtClean="0"/>
              <a:t>Wordpress</a:t>
            </a:r>
            <a:r>
              <a:rPr lang="en-US" dirty="0" smtClean="0"/>
              <a:t> or </a:t>
            </a:r>
            <a:r>
              <a:rPr lang="en-US" dirty="0" err="1" smtClean="0"/>
              <a:t>joomla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front-end frameworks.</a:t>
            </a:r>
          </a:p>
          <a:p>
            <a:r>
              <a:rPr lang="en-US" dirty="0" smtClean="0"/>
              <a:t>Design tools.</a:t>
            </a:r>
          </a:p>
          <a:p>
            <a:r>
              <a:rPr lang="en-US" dirty="0" smtClean="0"/>
              <a:t>Hosting platforms.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and minimalistic design: Easy to navigate and focus on your work.</a:t>
            </a:r>
          </a:p>
          <a:p>
            <a:r>
              <a:rPr lang="en-US" dirty="0" smtClean="0"/>
              <a:t>Clear typography: Legible fonts and font sizes.</a:t>
            </a:r>
          </a:p>
          <a:p>
            <a:r>
              <a:rPr lang="en-US" dirty="0" smtClean="0"/>
              <a:t>Visual hierarchy: organize content to guide the viewer’s attention.</a:t>
            </a:r>
          </a:p>
          <a:p>
            <a:r>
              <a:rPr lang="en-US" dirty="0" smtClean="0"/>
              <a:t>Imagery and visuals: High-quality </a:t>
            </a:r>
            <a:r>
              <a:rPr lang="en-US" dirty="0" err="1" smtClean="0"/>
              <a:t>images,videos,or</a:t>
            </a:r>
            <a:r>
              <a:rPr lang="en-US" dirty="0" smtClean="0"/>
              <a:t> graphics.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AND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showcases: Displaying project with </a:t>
            </a:r>
            <a:r>
              <a:rPr lang="en-US" dirty="0" err="1" smtClean="0"/>
              <a:t>images,videos,or</a:t>
            </a:r>
            <a:r>
              <a:rPr lang="en-US" dirty="0" smtClean="0"/>
              <a:t> descriptions.</a:t>
            </a:r>
          </a:p>
          <a:p>
            <a:r>
              <a:rPr lang="en-US" dirty="0" smtClean="0"/>
              <a:t>Easy navigation: Simple and intuitive menu or filtering system.</a:t>
            </a:r>
          </a:p>
          <a:p>
            <a:r>
              <a:rPr lang="en-US" dirty="0" smtClean="0"/>
              <a:t>Contact </a:t>
            </a:r>
            <a:r>
              <a:rPr lang="en-US" dirty="0" err="1" smtClean="0"/>
              <a:t>informtion</a:t>
            </a:r>
            <a:r>
              <a:rPr lang="en-US" dirty="0" smtClean="0"/>
              <a:t>: Clear contact details or form.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AND 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screenshots of portfolio project.</a:t>
            </a:r>
          </a:p>
          <a:p>
            <a:r>
              <a:rPr lang="en-US" dirty="0" smtClean="0"/>
              <a:t>Demo screens.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68</TotalTime>
  <Words>256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STUDE NT PORTFOLIO</vt:lpstr>
      <vt:lpstr>Slide 2</vt:lpstr>
      <vt:lpstr>AGENDA</vt:lpstr>
      <vt:lpstr>PROBLEM STATEMENT</vt:lpstr>
      <vt:lpstr>PROJECT OVERVIEW</vt:lpstr>
      <vt:lpstr>TOOLS AND TECHNOLOGIES</vt:lpstr>
      <vt:lpstr>PORTFOLIO DESIGN AND LAYOUT</vt:lpstr>
      <vt:lpstr>FEATURES AND FUNCTIONALITY</vt:lpstr>
      <vt:lpstr>RESULTS AND SCREENSHOTS</vt:lpstr>
      <vt:lpstr>END USERS</vt:lpstr>
      <vt:lpstr>CONCULSION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10</cp:revision>
  <dcterms:created xsi:type="dcterms:W3CDTF">2025-08-31T07:44:34Z</dcterms:created>
  <dcterms:modified xsi:type="dcterms:W3CDTF">2025-09-02T13:27:08Z</dcterms:modified>
</cp:coreProperties>
</file>