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52365" y="628015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Nacos</a:t>
            </a:r>
          </a:p>
          <a:p>
            <a:pPr algn="ctr"/>
            <a:r>
              <a:rPr lang="en-US" altLang="zh-CN"/>
              <a:t>Client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952365" y="1791970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Nginx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52365" y="3075940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Nacos</a:t>
            </a:r>
          </a:p>
          <a:p>
            <a:pPr algn="ctr"/>
            <a:r>
              <a:rPr lang="en-US" altLang="zh-CN"/>
              <a:t>Server 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118985" y="3076575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Nacos</a:t>
            </a:r>
          </a:p>
          <a:p>
            <a:pPr algn="ctr"/>
            <a:r>
              <a:rPr lang="en-US" altLang="zh-CN"/>
              <a:t>Server 3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759075" y="3075940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Nacos</a:t>
            </a:r>
          </a:p>
          <a:p>
            <a:pPr algn="ctr"/>
            <a:r>
              <a:rPr lang="en-US" altLang="zh-CN"/>
              <a:t>Server 1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952365" y="4384040"/>
            <a:ext cx="1360170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高可用</a:t>
            </a:r>
          </a:p>
          <a:p>
            <a:pPr algn="ctr"/>
            <a:r>
              <a:rPr lang="en-US" altLang="zh-CN"/>
              <a:t>MySQL</a:t>
            </a:r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632450" y="1333500"/>
            <a:ext cx="0" cy="458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5624195" y="2506345"/>
            <a:ext cx="2174875" cy="570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 flipH="1">
            <a:off x="3439160" y="2497455"/>
            <a:ext cx="2193290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5632450" y="2497455"/>
            <a:ext cx="0" cy="578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0"/>
          </p:cNvCxnSpPr>
          <p:nvPr/>
        </p:nvCxnSpPr>
        <p:spPr>
          <a:xfrm>
            <a:off x="5624195" y="3781425"/>
            <a:ext cx="8255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 flipH="1">
            <a:off x="5632450" y="3782060"/>
            <a:ext cx="216662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3439160" y="3781425"/>
            <a:ext cx="2193290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88735" y="79629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9002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88735" y="1960880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1111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95445" y="324421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3333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88735" y="324548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4444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88735" y="455231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3306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595995" y="3245485"/>
            <a:ext cx="82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5555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</cp:lastModifiedBy>
  <cp:revision>2</cp:revision>
  <dcterms:created xsi:type="dcterms:W3CDTF">2020-04-10T06:16:00Z</dcterms:created>
  <dcterms:modified xsi:type="dcterms:W3CDTF">2020-04-29T00:23:12Z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