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8" r:id="rId4"/>
    <p:sldId id="1736" r:id="rId5"/>
    <p:sldId id="1733" r:id="rId6"/>
    <p:sldId id="1739" r:id="rId7"/>
    <p:sldId id="1745" r:id="rId8"/>
    <p:sldId id="1746" r:id="rId9"/>
    <p:sldId id="1744" r:id="rId10"/>
    <p:sldId id="1734" r:id="rId11"/>
    <p:sldId id="1743" r:id="rId12"/>
    <p:sldId id="1747" r:id="rId13"/>
    <p:sldId id="1735" r:id="rId14"/>
    <p:sldId id="1748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555"/>
    <a:srgbClr val="F6C0C5"/>
    <a:srgbClr val="10CA9B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0" autoAdjust="0"/>
    <p:restoredTop sz="96201" autoAdjust="0"/>
  </p:normalViewPr>
  <p:slideViewPr>
    <p:cSldViewPr snapToGrid="0">
      <p:cViewPr varScale="1">
        <p:scale>
          <a:sx n="88" d="100"/>
          <a:sy n="88" d="100"/>
        </p:scale>
        <p:origin x="6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Rectangle 5">
            <a:extLst>
              <a:ext uri="{FF2B5EF4-FFF2-40B4-BE49-F238E27FC236}">
                <a16:creationId xmlns:a16="http://schemas.microsoft.com/office/drawing/2014/main" xmlns="" id="{836FAD12-9475-41B6-9CB9-45E7299500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978"/>
            <a:ext cx="12192000" cy="6858000"/>
          </a:xfrm>
          <a:prstGeom prst="rect">
            <a:avLst/>
          </a:prstGeom>
          <a:solidFill>
            <a:srgbClr val="F4EB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2" name="Rectangle 6">
            <a:extLst>
              <a:ext uri="{FF2B5EF4-FFF2-40B4-BE49-F238E27FC236}">
                <a16:creationId xmlns:a16="http://schemas.microsoft.com/office/drawing/2014/main" xmlns="" id="{052E8A32-8A89-4C4A-9858-C2F01A7AD5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306513"/>
            <a:ext cx="1841500" cy="36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3" name="Rectangle 7">
            <a:extLst>
              <a:ext uri="{FF2B5EF4-FFF2-40B4-BE49-F238E27FC236}">
                <a16:creationId xmlns:a16="http://schemas.microsoft.com/office/drawing/2014/main" xmlns="" id="{335FF65B-93CD-4770-88F8-3DCE0F23AA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428750"/>
            <a:ext cx="1841500" cy="34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4" name="Rectangle 8">
            <a:extLst>
              <a:ext uri="{FF2B5EF4-FFF2-40B4-BE49-F238E27FC236}">
                <a16:creationId xmlns:a16="http://schemas.microsoft.com/office/drawing/2014/main" xmlns="" id="{74CADCFF-5926-4133-AB4F-863448DFB6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49400"/>
            <a:ext cx="1841500" cy="36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5" name="Rectangle 9">
            <a:extLst>
              <a:ext uri="{FF2B5EF4-FFF2-40B4-BE49-F238E27FC236}">
                <a16:creationId xmlns:a16="http://schemas.microsoft.com/office/drawing/2014/main" xmlns="" id="{5831C85C-D032-4856-8561-D8BE64D32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71638"/>
            <a:ext cx="1841500" cy="34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6" name="Freeform 10">
            <a:extLst>
              <a:ext uri="{FF2B5EF4-FFF2-40B4-BE49-F238E27FC236}">
                <a16:creationId xmlns:a16="http://schemas.microsoft.com/office/drawing/2014/main" xmlns="" id="{859A011F-081C-429A-9392-146A73C8B95E}"/>
              </a:ext>
            </a:extLst>
          </p:cNvPr>
          <p:cNvSpPr>
            <a:spLocks/>
          </p:cNvSpPr>
          <p:nvPr userDrawn="1"/>
        </p:nvSpPr>
        <p:spPr bwMode="auto">
          <a:xfrm>
            <a:off x="822325" y="1782763"/>
            <a:ext cx="292100" cy="290513"/>
          </a:xfrm>
          <a:custGeom>
            <a:avLst/>
            <a:gdLst>
              <a:gd name="T0" fmla="*/ 92 w 184"/>
              <a:gd name="T1" fmla="*/ 0 h 183"/>
              <a:gd name="T2" fmla="*/ 0 w 184"/>
              <a:gd name="T3" fmla="*/ 183 h 183"/>
              <a:gd name="T4" fmla="*/ 184 w 184"/>
              <a:gd name="T5" fmla="*/ 183 h 183"/>
              <a:gd name="T6" fmla="*/ 92 w 184"/>
              <a:gd name="T7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" h="183">
                <a:moveTo>
                  <a:pt x="92" y="0"/>
                </a:moveTo>
                <a:lnTo>
                  <a:pt x="0" y="183"/>
                </a:lnTo>
                <a:lnTo>
                  <a:pt x="184" y="183"/>
                </a:lnTo>
                <a:lnTo>
                  <a:pt x="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741" name="组合 12740">
            <a:extLst>
              <a:ext uri="{FF2B5EF4-FFF2-40B4-BE49-F238E27FC236}">
                <a16:creationId xmlns:a16="http://schemas.microsoft.com/office/drawing/2014/main" xmlns="" id="{816CD547-18D4-4A8B-B98C-98327AF44DEB}"/>
              </a:ext>
            </a:extLst>
          </p:cNvPr>
          <p:cNvGrpSpPr/>
          <p:nvPr userDrawn="1"/>
        </p:nvGrpSpPr>
        <p:grpSpPr>
          <a:xfrm>
            <a:off x="6722796" y="1838694"/>
            <a:ext cx="5154613" cy="3611563"/>
            <a:chOff x="7075488" y="1639888"/>
            <a:chExt cx="5154613" cy="3611563"/>
          </a:xfrm>
        </p:grpSpPr>
        <p:sp>
          <p:nvSpPr>
            <p:cNvPr id="1867" name="Freeform 11">
              <a:extLst>
                <a:ext uri="{FF2B5EF4-FFF2-40B4-BE49-F238E27FC236}">
                  <a16:creationId xmlns:a16="http://schemas.microsoft.com/office/drawing/2014/main" xmlns="" id="{C7843B84-B8B9-4A0D-8DAD-C07E92309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0038" y="4106863"/>
              <a:ext cx="90488" cy="90488"/>
            </a:xfrm>
            <a:custGeom>
              <a:avLst/>
              <a:gdLst>
                <a:gd name="T0" fmla="*/ 57 w 57"/>
                <a:gd name="T1" fmla="*/ 2 h 57"/>
                <a:gd name="T2" fmla="*/ 56 w 57"/>
                <a:gd name="T3" fmla="*/ 57 h 57"/>
                <a:gd name="T4" fmla="*/ 0 w 57"/>
                <a:gd name="T5" fmla="*/ 55 h 57"/>
                <a:gd name="T6" fmla="*/ 1 w 57"/>
                <a:gd name="T7" fmla="*/ 0 h 57"/>
                <a:gd name="T8" fmla="*/ 57 w 57"/>
                <a:gd name="T9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7" y="2"/>
                  </a:moveTo>
                  <a:lnTo>
                    <a:pt x="56" y="57"/>
                  </a:lnTo>
                  <a:lnTo>
                    <a:pt x="0" y="55"/>
                  </a:lnTo>
                  <a:lnTo>
                    <a:pt x="1" y="0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CB9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8" name="Freeform 12">
              <a:extLst>
                <a:ext uri="{FF2B5EF4-FFF2-40B4-BE49-F238E27FC236}">
                  <a16:creationId xmlns:a16="http://schemas.microsoft.com/office/drawing/2014/main" xmlns="" id="{8B6C86A1-0BB5-4BD4-90C8-B285EDBFC7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0038" y="4110038"/>
              <a:ext cx="90488" cy="87313"/>
            </a:xfrm>
            <a:custGeom>
              <a:avLst/>
              <a:gdLst>
                <a:gd name="T0" fmla="*/ 57 w 57"/>
                <a:gd name="T1" fmla="*/ 0 h 55"/>
                <a:gd name="T2" fmla="*/ 56 w 57"/>
                <a:gd name="T3" fmla="*/ 55 h 55"/>
                <a:gd name="T4" fmla="*/ 0 w 57"/>
                <a:gd name="T5" fmla="*/ 53 h 55"/>
                <a:gd name="T6" fmla="*/ 57 w 57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5">
                  <a:moveTo>
                    <a:pt x="57" y="0"/>
                  </a:moveTo>
                  <a:lnTo>
                    <a:pt x="56" y="55"/>
                  </a:lnTo>
                  <a:lnTo>
                    <a:pt x="0" y="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7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9" name="Freeform 13">
              <a:extLst>
                <a:ext uri="{FF2B5EF4-FFF2-40B4-BE49-F238E27FC236}">
                  <a16:creationId xmlns:a16="http://schemas.microsoft.com/office/drawing/2014/main" xmlns="" id="{7AE27F50-56ED-45BC-8845-E02F65E5A6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75" y="4183063"/>
              <a:ext cx="142875" cy="296863"/>
            </a:xfrm>
            <a:custGeom>
              <a:avLst/>
              <a:gdLst>
                <a:gd name="T0" fmla="*/ 90 w 90"/>
                <a:gd name="T1" fmla="*/ 2 h 187"/>
                <a:gd name="T2" fmla="*/ 85 w 90"/>
                <a:gd name="T3" fmla="*/ 187 h 187"/>
                <a:gd name="T4" fmla="*/ 0 w 90"/>
                <a:gd name="T5" fmla="*/ 185 h 187"/>
                <a:gd name="T6" fmla="*/ 4 w 90"/>
                <a:gd name="T7" fmla="*/ 0 h 187"/>
                <a:gd name="T8" fmla="*/ 90 w 90"/>
                <a:gd name="T9" fmla="*/ 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87">
                  <a:moveTo>
                    <a:pt x="90" y="2"/>
                  </a:moveTo>
                  <a:lnTo>
                    <a:pt x="85" y="187"/>
                  </a:lnTo>
                  <a:lnTo>
                    <a:pt x="0" y="185"/>
                  </a:lnTo>
                  <a:lnTo>
                    <a:pt x="4" y="0"/>
                  </a:lnTo>
                  <a:lnTo>
                    <a:pt x="90" y="2"/>
                  </a:lnTo>
                  <a:close/>
                </a:path>
              </a:pathLst>
            </a:custGeom>
            <a:solidFill>
              <a:srgbClr val="E24C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0" name="Freeform 14">
              <a:extLst>
                <a:ext uri="{FF2B5EF4-FFF2-40B4-BE49-F238E27FC236}">
                  <a16:creationId xmlns:a16="http://schemas.microsoft.com/office/drawing/2014/main" xmlns="" id="{8DCA98D9-5CE0-4DD8-8B28-0814F7BB7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75" y="4186238"/>
              <a:ext cx="142875" cy="293688"/>
            </a:xfrm>
            <a:custGeom>
              <a:avLst/>
              <a:gdLst>
                <a:gd name="T0" fmla="*/ 90 w 90"/>
                <a:gd name="T1" fmla="*/ 0 h 185"/>
                <a:gd name="T2" fmla="*/ 85 w 90"/>
                <a:gd name="T3" fmla="*/ 185 h 185"/>
                <a:gd name="T4" fmla="*/ 0 w 90"/>
                <a:gd name="T5" fmla="*/ 183 h 185"/>
                <a:gd name="T6" fmla="*/ 90 w 90"/>
                <a:gd name="T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85">
                  <a:moveTo>
                    <a:pt x="90" y="0"/>
                  </a:moveTo>
                  <a:lnTo>
                    <a:pt x="85" y="185"/>
                  </a:lnTo>
                  <a:lnTo>
                    <a:pt x="0" y="18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C63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1" name="Freeform 15">
              <a:extLst>
                <a:ext uri="{FF2B5EF4-FFF2-40B4-BE49-F238E27FC236}">
                  <a16:creationId xmlns:a16="http://schemas.microsoft.com/office/drawing/2014/main" xmlns="" id="{79C205E8-3196-409B-BBC3-668573FA3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75" y="4445000"/>
              <a:ext cx="136525" cy="65088"/>
            </a:xfrm>
            <a:custGeom>
              <a:avLst/>
              <a:gdLst>
                <a:gd name="T0" fmla="*/ 43 w 86"/>
                <a:gd name="T1" fmla="*/ 1 h 41"/>
                <a:gd name="T2" fmla="*/ 85 w 86"/>
                <a:gd name="T3" fmla="*/ 22 h 41"/>
                <a:gd name="T4" fmla="*/ 42 w 86"/>
                <a:gd name="T5" fmla="*/ 40 h 41"/>
                <a:gd name="T6" fmla="*/ 0 w 86"/>
                <a:gd name="T7" fmla="*/ 20 h 41"/>
                <a:gd name="T8" fmla="*/ 43 w 86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1">
                  <a:moveTo>
                    <a:pt x="43" y="1"/>
                  </a:moveTo>
                  <a:cubicBezTo>
                    <a:pt x="67" y="2"/>
                    <a:pt x="86" y="11"/>
                    <a:pt x="85" y="22"/>
                  </a:cubicBezTo>
                  <a:cubicBezTo>
                    <a:pt x="85" y="32"/>
                    <a:pt x="66" y="41"/>
                    <a:pt x="42" y="40"/>
                  </a:cubicBezTo>
                  <a:cubicBezTo>
                    <a:pt x="19" y="40"/>
                    <a:pt x="0" y="30"/>
                    <a:pt x="0" y="20"/>
                  </a:cubicBezTo>
                  <a:cubicBezTo>
                    <a:pt x="0" y="9"/>
                    <a:pt x="19" y="0"/>
                    <a:pt x="43" y="1"/>
                  </a:cubicBezTo>
                  <a:close/>
                </a:path>
              </a:pathLst>
            </a:custGeom>
            <a:solidFill>
              <a:srgbClr val="C63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2" name="Freeform 16">
              <a:extLst>
                <a:ext uri="{FF2B5EF4-FFF2-40B4-BE49-F238E27FC236}">
                  <a16:creationId xmlns:a16="http://schemas.microsoft.com/office/drawing/2014/main" xmlns="" id="{4529BF01-1D5D-4994-A1F0-9661F9E66E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4475163"/>
              <a:ext cx="61913" cy="19050"/>
            </a:xfrm>
            <a:custGeom>
              <a:avLst/>
              <a:gdLst>
                <a:gd name="T0" fmla="*/ 34 w 39"/>
                <a:gd name="T1" fmla="*/ 1 h 12"/>
                <a:gd name="T2" fmla="*/ 39 w 39"/>
                <a:gd name="T3" fmla="*/ 6 h 12"/>
                <a:gd name="T4" fmla="*/ 39 w 39"/>
                <a:gd name="T5" fmla="*/ 6 h 12"/>
                <a:gd name="T6" fmla="*/ 33 w 39"/>
                <a:gd name="T7" fmla="*/ 12 h 12"/>
                <a:gd name="T8" fmla="*/ 5 w 39"/>
                <a:gd name="T9" fmla="*/ 11 h 12"/>
                <a:gd name="T10" fmla="*/ 0 w 39"/>
                <a:gd name="T11" fmla="*/ 6 h 12"/>
                <a:gd name="T12" fmla="*/ 0 w 39"/>
                <a:gd name="T13" fmla="*/ 6 h 12"/>
                <a:gd name="T14" fmla="*/ 6 w 39"/>
                <a:gd name="T15" fmla="*/ 0 h 12"/>
                <a:gd name="T16" fmla="*/ 34 w 39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2">
                  <a:moveTo>
                    <a:pt x="34" y="1"/>
                  </a:moveTo>
                  <a:cubicBezTo>
                    <a:pt x="36" y="1"/>
                    <a:pt x="39" y="4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9"/>
                    <a:pt x="36" y="12"/>
                    <a:pt x="33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3" name="Freeform 17">
              <a:extLst>
                <a:ext uri="{FF2B5EF4-FFF2-40B4-BE49-F238E27FC236}">
                  <a16:creationId xmlns:a16="http://schemas.microsoft.com/office/drawing/2014/main" xmlns="" id="{B02C2DAD-93E1-4BE9-9CDD-2DCE40F0F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4262438"/>
              <a:ext cx="68263" cy="127000"/>
            </a:xfrm>
            <a:custGeom>
              <a:avLst/>
              <a:gdLst>
                <a:gd name="T0" fmla="*/ 15 w 43"/>
                <a:gd name="T1" fmla="*/ 80 h 80"/>
                <a:gd name="T2" fmla="*/ 1 w 43"/>
                <a:gd name="T3" fmla="*/ 65 h 80"/>
                <a:gd name="T4" fmla="*/ 2 w 43"/>
                <a:gd name="T5" fmla="*/ 14 h 80"/>
                <a:gd name="T6" fmla="*/ 17 w 43"/>
                <a:gd name="T7" fmla="*/ 0 h 80"/>
                <a:gd name="T8" fmla="*/ 29 w 43"/>
                <a:gd name="T9" fmla="*/ 0 h 80"/>
                <a:gd name="T10" fmla="*/ 43 w 43"/>
                <a:gd name="T11" fmla="*/ 15 h 80"/>
                <a:gd name="T12" fmla="*/ 42 w 43"/>
                <a:gd name="T13" fmla="*/ 66 h 80"/>
                <a:gd name="T14" fmla="*/ 27 w 43"/>
                <a:gd name="T15" fmla="*/ 80 h 80"/>
                <a:gd name="T16" fmla="*/ 15 w 43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80">
                  <a:moveTo>
                    <a:pt x="15" y="80"/>
                  </a:moveTo>
                  <a:cubicBezTo>
                    <a:pt x="7" y="80"/>
                    <a:pt x="0" y="73"/>
                    <a:pt x="1" y="6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6"/>
                    <a:pt x="9" y="0"/>
                    <a:pt x="1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3" y="7"/>
                    <a:pt x="43" y="15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74"/>
                    <a:pt x="35" y="80"/>
                    <a:pt x="27" y="80"/>
                  </a:cubicBezTo>
                  <a:lnTo>
                    <a:pt x="15" y="80"/>
                  </a:lnTo>
                  <a:close/>
                </a:path>
              </a:pathLst>
            </a:custGeom>
            <a:solidFill>
              <a:srgbClr val="203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4" name="Freeform 18">
              <a:extLst>
                <a:ext uri="{FF2B5EF4-FFF2-40B4-BE49-F238E27FC236}">
                  <a16:creationId xmlns:a16="http://schemas.microsoft.com/office/drawing/2014/main" xmlns="" id="{988FB70A-26BE-4DBA-8BF9-D3460C8DF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4262438"/>
              <a:ext cx="26988" cy="127000"/>
            </a:xfrm>
            <a:custGeom>
              <a:avLst/>
              <a:gdLst>
                <a:gd name="T0" fmla="*/ 15 w 17"/>
                <a:gd name="T1" fmla="*/ 80 h 80"/>
                <a:gd name="T2" fmla="*/ 1 w 17"/>
                <a:gd name="T3" fmla="*/ 65 h 80"/>
                <a:gd name="T4" fmla="*/ 2 w 17"/>
                <a:gd name="T5" fmla="*/ 14 h 80"/>
                <a:gd name="T6" fmla="*/ 17 w 17"/>
                <a:gd name="T7" fmla="*/ 0 h 80"/>
                <a:gd name="T8" fmla="*/ 15 w 17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0">
                  <a:moveTo>
                    <a:pt x="15" y="80"/>
                  </a:moveTo>
                  <a:cubicBezTo>
                    <a:pt x="7" y="80"/>
                    <a:pt x="0" y="73"/>
                    <a:pt x="1" y="6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6"/>
                    <a:pt x="9" y="0"/>
                    <a:pt x="17" y="0"/>
                  </a:cubicBezTo>
                  <a:lnTo>
                    <a:pt x="15" y="80"/>
                  </a:lnTo>
                  <a:close/>
                </a:path>
              </a:pathLst>
            </a:custGeom>
            <a:solidFill>
              <a:srgbClr val="042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5" name="Freeform 19">
              <a:extLst>
                <a:ext uri="{FF2B5EF4-FFF2-40B4-BE49-F238E27FC236}">
                  <a16:creationId xmlns:a16="http://schemas.microsoft.com/office/drawing/2014/main" xmlns="" id="{E163A4D1-EA2A-4904-8C66-A2C5BFE24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5488" y="1643063"/>
              <a:ext cx="568325" cy="2749550"/>
            </a:xfrm>
            <a:custGeom>
              <a:avLst/>
              <a:gdLst>
                <a:gd name="T0" fmla="*/ 0 w 357"/>
                <a:gd name="T1" fmla="*/ 26 h 1732"/>
                <a:gd name="T2" fmla="*/ 1 w 357"/>
                <a:gd name="T3" fmla="*/ 652 h 1732"/>
                <a:gd name="T4" fmla="*/ 2 w 357"/>
                <a:gd name="T5" fmla="*/ 1081 h 1732"/>
                <a:gd name="T6" fmla="*/ 3 w 357"/>
                <a:gd name="T7" fmla="*/ 1708 h 1732"/>
                <a:gd name="T8" fmla="*/ 25 w 357"/>
                <a:gd name="T9" fmla="*/ 1731 h 1732"/>
                <a:gd name="T10" fmla="*/ 67 w 357"/>
                <a:gd name="T11" fmla="*/ 1731 h 1732"/>
                <a:gd name="T12" fmla="*/ 341 w 357"/>
                <a:gd name="T13" fmla="*/ 1579 h 1732"/>
                <a:gd name="T14" fmla="*/ 357 w 357"/>
                <a:gd name="T15" fmla="*/ 1548 h 1732"/>
                <a:gd name="T16" fmla="*/ 356 w 357"/>
                <a:gd name="T17" fmla="*/ 1081 h 1732"/>
                <a:gd name="T18" fmla="*/ 356 w 357"/>
                <a:gd name="T19" fmla="*/ 651 h 1732"/>
                <a:gd name="T20" fmla="*/ 355 w 357"/>
                <a:gd name="T21" fmla="*/ 185 h 1732"/>
                <a:gd name="T22" fmla="*/ 338 w 357"/>
                <a:gd name="T23" fmla="*/ 153 h 1732"/>
                <a:gd name="T24" fmla="*/ 70 w 357"/>
                <a:gd name="T25" fmla="*/ 2 h 1732"/>
                <a:gd name="T26" fmla="*/ 22 w 357"/>
                <a:gd name="T27" fmla="*/ 2 h 1732"/>
                <a:gd name="T28" fmla="*/ 0 w 357"/>
                <a:gd name="T29" fmla="*/ 26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7" h="1732">
                  <a:moveTo>
                    <a:pt x="0" y="26"/>
                  </a:moveTo>
                  <a:cubicBezTo>
                    <a:pt x="0" y="43"/>
                    <a:pt x="1" y="367"/>
                    <a:pt x="1" y="652"/>
                  </a:cubicBezTo>
                  <a:cubicBezTo>
                    <a:pt x="1" y="652"/>
                    <a:pt x="2" y="854"/>
                    <a:pt x="2" y="1081"/>
                  </a:cubicBezTo>
                  <a:cubicBezTo>
                    <a:pt x="3" y="1369"/>
                    <a:pt x="3" y="1698"/>
                    <a:pt x="3" y="1708"/>
                  </a:cubicBezTo>
                  <a:cubicBezTo>
                    <a:pt x="3" y="1720"/>
                    <a:pt x="13" y="1730"/>
                    <a:pt x="25" y="1731"/>
                  </a:cubicBezTo>
                  <a:cubicBezTo>
                    <a:pt x="29" y="1732"/>
                    <a:pt x="67" y="1731"/>
                    <a:pt x="67" y="1731"/>
                  </a:cubicBezTo>
                  <a:cubicBezTo>
                    <a:pt x="341" y="1579"/>
                    <a:pt x="341" y="1579"/>
                    <a:pt x="341" y="1579"/>
                  </a:cubicBezTo>
                  <a:cubicBezTo>
                    <a:pt x="341" y="1579"/>
                    <a:pt x="357" y="1574"/>
                    <a:pt x="357" y="1548"/>
                  </a:cubicBezTo>
                  <a:cubicBezTo>
                    <a:pt x="357" y="1536"/>
                    <a:pt x="357" y="1305"/>
                    <a:pt x="356" y="1081"/>
                  </a:cubicBezTo>
                  <a:cubicBezTo>
                    <a:pt x="356" y="863"/>
                    <a:pt x="356" y="651"/>
                    <a:pt x="356" y="651"/>
                  </a:cubicBezTo>
                  <a:cubicBezTo>
                    <a:pt x="355" y="428"/>
                    <a:pt x="355" y="198"/>
                    <a:pt x="355" y="185"/>
                  </a:cubicBezTo>
                  <a:cubicBezTo>
                    <a:pt x="355" y="158"/>
                    <a:pt x="338" y="153"/>
                    <a:pt x="338" y="15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8" y="0"/>
                    <a:pt x="27" y="1"/>
                    <a:pt x="22" y="2"/>
                  </a:cubicBezTo>
                  <a:cubicBezTo>
                    <a:pt x="12" y="3"/>
                    <a:pt x="0" y="10"/>
                    <a:pt x="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6" name="Freeform 20">
              <a:extLst>
                <a:ext uri="{FF2B5EF4-FFF2-40B4-BE49-F238E27FC236}">
                  <a16:creationId xmlns:a16="http://schemas.microsoft.com/office/drawing/2014/main" xmlns="" id="{F32F18F2-504E-4130-B1A0-0F8F843391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04138" y="1868488"/>
              <a:ext cx="1627188" cy="2300288"/>
            </a:xfrm>
            <a:custGeom>
              <a:avLst/>
              <a:gdLst>
                <a:gd name="T0" fmla="*/ 961 w 1024"/>
                <a:gd name="T1" fmla="*/ 0 h 1449"/>
                <a:gd name="T2" fmla="*/ 1021 w 1024"/>
                <a:gd name="T3" fmla="*/ 60 h 1449"/>
                <a:gd name="T4" fmla="*/ 1023 w 1024"/>
                <a:gd name="T5" fmla="*/ 1387 h 1449"/>
                <a:gd name="T6" fmla="*/ 964 w 1024"/>
                <a:gd name="T7" fmla="*/ 1447 h 1449"/>
                <a:gd name="T8" fmla="*/ 62 w 1024"/>
                <a:gd name="T9" fmla="*/ 1448 h 1449"/>
                <a:gd name="T10" fmla="*/ 2 w 1024"/>
                <a:gd name="T11" fmla="*/ 1389 h 1449"/>
                <a:gd name="T12" fmla="*/ 0 w 1024"/>
                <a:gd name="T13" fmla="*/ 62 h 1449"/>
                <a:gd name="T14" fmla="*/ 59 w 1024"/>
                <a:gd name="T15" fmla="*/ 2 h 1449"/>
                <a:gd name="T16" fmla="*/ 961 w 1024"/>
                <a:gd name="T17" fmla="*/ 0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4" h="1449">
                  <a:moveTo>
                    <a:pt x="961" y="0"/>
                  </a:moveTo>
                  <a:cubicBezTo>
                    <a:pt x="994" y="0"/>
                    <a:pt x="1021" y="27"/>
                    <a:pt x="1021" y="60"/>
                  </a:cubicBezTo>
                  <a:cubicBezTo>
                    <a:pt x="1023" y="1387"/>
                    <a:pt x="1023" y="1387"/>
                    <a:pt x="1023" y="1387"/>
                  </a:cubicBezTo>
                  <a:cubicBezTo>
                    <a:pt x="1024" y="1420"/>
                    <a:pt x="997" y="1447"/>
                    <a:pt x="964" y="1447"/>
                  </a:cubicBezTo>
                  <a:cubicBezTo>
                    <a:pt x="62" y="1448"/>
                    <a:pt x="62" y="1448"/>
                    <a:pt x="62" y="1448"/>
                  </a:cubicBezTo>
                  <a:cubicBezTo>
                    <a:pt x="29" y="1449"/>
                    <a:pt x="2" y="1422"/>
                    <a:pt x="2" y="138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9"/>
                    <a:pt x="26" y="2"/>
                    <a:pt x="59" y="2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rgbClr val="E9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7" name="Freeform 21">
              <a:extLst>
                <a:ext uri="{FF2B5EF4-FFF2-40B4-BE49-F238E27FC236}">
                  <a16:creationId xmlns:a16="http://schemas.microsoft.com/office/drawing/2014/main" xmlns="" id="{683D427E-53F6-4CA7-8152-C73EC07B2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97800" y="1868488"/>
              <a:ext cx="1531938" cy="2201863"/>
            </a:xfrm>
            <a:custGeom>
              <a:avLst/>
              <a:gdLst>
                <a:gd name="T0" fmla="*/ 902 w 964"/>
                <a:gd name="T1" fmla="*/ 0 h 1387"/>
                <a:gd name="T2" fmla="*/ 962 w 964"/>
                <a:gd name="T3" fmla="*/ 60 h 1387"/>
                <a:gd name="T4" fmla="*/ 964 w 964"/>
                <a:gd name="T5" fmla="*/ 1387 h 1387"/>
                <a:gd name="T6" fmla="*/ 0 w 964"/>
                <a:gd name="T7" fmla="*/ 2 h 1387"/>
                <a:gd name="T8" fmla="*/ 902 w 964"/>
                <a:gd name="T9" fmla="*/ 0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1387">
                  <a:moveTo>
                    <a:pt x="902" y="0"/>
                  </a:moveTo>
                  <a:cubicBezTo>
                    <a:pt x="935" y="0"/>
                    <a:pt x="962" y="27"/>
                    <a:pt x="962" y="60"/>
                  </a:cubicBezTo>
                  <a:cubicBezTo>
                    <a:pt x="964" y="1387"/>
                    <a:pt x="964" y="1387"/>
                    <a:pt x="964" y="1387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rgbClr val="D6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8" name="Freeform 22">
              <a:extLst>
                <a:ext uri="{FF2B5EF4-FFF2-40B4-BE49-F238E27FC236}">
                  <a16:creationId xmlns:a16="http://schemas.microsoft.com/office/drawing/2014/main" xmlns="" id="{3379B251-5D4C-4C0F-9B92-A35E10D9A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1925" y="1970088"/>
              <a:ext cx="847725" cy="2076450"/>
            </a:xfrm>
            <a:custGeom>
              <a:avLst/>
              <a:gdLst>
                <a:gd name="T0" fmla="*/ 499 w 534"/>
                <a:gd name="T1" fmla="*/ 0 h 1308"/>
                <a:gd name="T2" fmla="*/ 531 w 534"/>
                <a:gd name="T3" fmla="*/ 33 h 1308"/>
                <a:gd name="T4" fmla="*/ 534 w 534"/>
                <a:gd name="T5" fmla="*/ 1274 h 1308"/>
                <a:gd name="T6" fmla="*/ 501 w 534"/>
                <a:gd name="T7" fmla="*/ 1307 h 1308"/>
                <a:gd name="T8" fmla="*/ 35 w 534"/>
                <a:gd name="T9" fmla="*/ 1308 h 1308"/>
                <a:gd name="T10" fmla="*/ 2 w 534"/>
                <a:gd name="T11" fmla="*/ 1275 h 1308"/>
                <a:gd name="T12" fmla="*/ 0 w 534"/>
                <a:gd name="T13" fmla="*/ 34 h 1308"/>
                <a:gd name="T14" fmla="*/ 32 w 534"/>
                <a:gd name="T15" fmla="*/ 1 h 1308"/>
                <a:gd name="T16" fmla="*/ 499 w 534"/>
                <a:gd name="T17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4" h="1308">
                  <a:moveTo>
                    <a:pt x="499" y="0"/>
                  </a:moveTo>
                  <a:cubicBezTo>
                    <a:pt x="517" y="0"/>
                    <a:pt x="531" y="15"/>
                    <a:pt x="531" y="33"/>
                  </a:cubicBezTo>
                  <a:cubicBezTo>
                    <a:pt x="534" y="1274"/>
                    <a:pt x="534" y="1274"/>
                    <a:pt x="534" y="1274"/>
                  </a:cubicBezTo>
                  <a:cubicBezTo>
                    <a:pt x="534" y="1292"/>
                    <a:pt x="519" y="1307"/>
                    <a:pt x="501" y="1307"/>
                  </a:cubicBezTo>
                  <a:cubicBezTo>
                    <a:pt x="35" y="1308"/>
                    <a:pt x="35" y="1308"/>
                    <a:pt x="35" y="1308"/>
                  </a:cubicBezTo>
                  <a:cubicBezTo>
                    <a:pt x="17" y="1308"/>
                    <a:pt x="2" y="1293"/>
                    <a:pt x="2" y="127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4" y="1"/>
                    <a:pt x="32" y="1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rgbClr val="195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9" name="Freeform 23">
              <a:extLst>
                <a:ext uri="{FF2B5EF4-FFF2-40B4-BE49-F238E27FC236}">
                  <a16:creationId xmlns:a16="http://schemas.microsoft.com/office/drawing/2014/main" xmlns="" id="{7E76268B-E14E-4D70-BE6C-CC23E8659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0338" y="1973263"/>
              <a:ext cx="847725" cy="2074863"/>
            </a:xfrm>
            <a:custGeom>
              <a:avLst/>
              <a:gdLst>
                <a:gd name="T0" fmla="*/ 499 w 534"/>
                <a:gd name="T1" fmla="*/ 0 h 1307"/>
                <a:gd name="T2" fmla="*/ 532 w 534"/>
                <a:gd name="T3" fmla="*/ 32 h 1307"/>
                <a:gd name="T4" fmla="*/ 534 w 534"/>
                <a:gd name="T5" fmla="*/ 1274 h 1307"/>
                <a:gd name="T6" fmla="*/ 502 w 534"/>
                <a:gd name="T7" fmla="*/ 1307 h 1307"/>
                <a:gd name="T8" fmla="*/ 0 w 534"/>
                <a:gd name="T9" fmla="*/ 33 h 1307"/>
                <a:gd name="T10" fmla="*/ 33 w 534"/>
                <a:gd name="T11" fmla="*/ 1 h 1307"/>
                <a:gd name="T12" fmla="*/ 499 w 534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4" h="1307">
                  <a:moveTo>
                    <a:pt x="499" y="0"/>
                  </a:moveTo>
                  <a:cubicBezTo>
                    <a:pt x="517" y="0"/>
                    <a:pt x="532" y="14"/>
                    <a:pt x="532" y="32"/>
                  </a:cubicBezTo>
                  <a:cubicBezTo>
                    <a:pt x="534" y="1274"/>
                    <a:pt x="534" y="1274"/>
                    <a:pt x="534" y="1274"/>
                  </a:cubicBezTo>
                  <a:cubicBezTo>
                    <a:pt x="534" y="1292"/>
                    <a:pt x="520" y="1307"/>
                    <a:pt x="502" y="130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1"/>
                    <a:pt x="33" y="1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rgbClr val="183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0" name="Freeform 24">
              <a:extLst>
                <a:ext uri="{FF2B5EF4-FFF2-40B4-BE49-F238E27FC236}">
                  <a16:creationId xmlns:a16="http://schemas.microsoft.com/office/drawing/2014/main" xmlns="" id="{5B888F6D-001E-4EDA-BA04-F0738B1F0F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2213" y="2889250"/>
              <a:ext cx="433388" cy="612775"/>
            </a:xfrm>
            <a:custGeom>
              <a:avLst/>
              <a:gdLst>
                <a:gd name="T0" fmla="*/ 256 w 272"/>
                <a:gd name="T1" fmla="*/ 0 h 386"/>
                <a:gd name="T2" fmla="*/ 272 w 272"/>
                <a:gd name="T3" fmla="*/ 16 h 386"/>
                <a:gd name="T4" fmla="*/ 272 w 272"/>
                <a:gd name="T5" fmla="*/ 369 h 386"/>
                <a:gd name="T6" fmla="*/ 257 w 272"/>
                <a:gd name="T7" fmla="*/ 385 h 386"/>
                <a:gd name="T8" fmla="*/ 17 w 272"/>
                <a:gd name="T9" fmla="*/ 386 h 386"/>
                <a:gd name="T10" fmla="*/ 1 w 272"/>
                <a:gd name="T11" fmla="*/ 370 h 386"/>
                <a:gd name="T12" fmla="*/ 0 w 272"/>
                <a:gd name="T13" fmla="*/ 17 h 386"/>
                <a:gd name="T14" fmla="*/ 16 w 272"/>
                <a:gd name="T15" fmla="*/ 1 h 386"/>
                <a:gd name="T16" fmla="*/ 256 w 272"/>
                <a:gd name="T1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86">
                  <a:moveTo>
                    <a:pt x="256" y="0"/>
                  </a:moveTo>
                  <a:cubicBezTo>
                    <a:pt x="265" y="0"/>
                    <a:pt x="272" y="8"/>
                    <a:pt x="272" y="16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272" y="378"/>
                    <a:pt x="265" y="385"/>
                    <a:pt x="257" y="385"/>
                  </a:cubicBezTo>
                  <a:cubicBezTo>
                    <a:pt x="17" y="386"/>
                    <a:pt x="17" y="386"/>
                    <a:pt x="17" y="386"/>
                  </a:cubicBezTo>
                  <a:cubicBezTo>
                    <a:pt x="8" y="386"/>
                    <a:pt x="1" y="378"/>
                    <a:pt x="1" y="37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1"/>
                    <a:pt x="16" y="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595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1" name="Freeform 25">
              <a:extLst>
                <a:ext uri="{FF2B5EF4-FFF2-40B4-BE49-F238E27FC236}">
                  <a16:creationId xmlns:a16="http://schemas.microsoft.com/office/drawing/2014/main" xmlns="" id="{4CEA320C-2DA3-499D-B3B6-1F7BE65A6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2213" y="2889250"/>
              <a:ext cx="433388" cy="611188"/>
            </a:xfrm>
            <a:custGeom>
              <a:avLst/>
              <a:gdLst>
                <a:gd name="T0" fmla="*/ 256 w 272"/>
                <a:gd name="T1" fmla="*/ 0 h 385"/>
                <a:gd name="T2" fmla="*/ 272 w 272"/>
                <a:gd name="T3" fmla="*/ 16 h 385"/>
                <a:gd name="T4" fmla="*/ 272 w 272"/>
                <a:gd name="T5" fmla="*/ 369 h 385"/>
                <a:gd name="T6" fmla="*/ 257 w 272"/>
                <a:gd name="T7" fmla="*/ 385 h 385"/>
                <a:gd name="T8" fmla="*/ 0 w 272"/>
                <a:gd name="T9" fmla="*/ 17 h 385"/>
                <a:gd name="T10" fmla="*/ 16 w 272"/>
                <a:gd name="T11" fmla="*/ 1 h 385"/>
                <a:gd name="T12" fmla="*/ 256 w 272"/>
                <a:gd name="T1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385">
                  <a:moveTo>
                    <a:pt x="256" y="0"/>
                  </a:moveTo>
                  <a:cubicBezTo>
                    <a:pt x="265" y="0"/>
                    <a:pt x="272" y="8"/>
                    <a:pt x="272" y="16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272" y="378"/>
                    <a:pt x="265" y="385"/>
                    <a:pt x="257" y="38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1"/>
                    <a:pt x="16" y="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374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2" name="Freeform 26">
              <a:extLst>
                <a:ext uri="{FF2B5EF4-FFF2-40B4-BE49-F238E27FC236}">
                  <a16:creationId xmlns:a16="http://schemas.microsoft.com/office/drawing/2014/main" xmlns="" id="{839BA233-7EFE-448D-8F1D-2B26C78E9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8988" y="1639888"/>
              <a:ext cx="568325" cy="2759075"/>
            </a:xfrm>
            <a:custGeom>
              <a:avLst/>
              <a:gdLst>
                <a:gd name="T0" fmla="*/ 0 w 357"/>
                <a:gd name="T1" fmla="*/ 28 h 1738"/>
                <a:gd name="T2" fmla="*/ 1 w 357"/>
                <a:gd name="T3" fmla="*/ 654 h 1738"/>
                <a:gd name="T4" fmla="*/ 2 w 357"/>
                <a:gd name="T5" fmla="*/ 1083 h 1738"/>
                <a:gd name="T6" fmla="*/ 3 w 357"/>
                <a:gd name="T7" fmla="*/ 1709 h 1738"/>
                <a:gd name="T8" fmla="*/ 37 w 357"/>
                <a:gd name="T9" fmla="*/ 1731 h 1738"/>
                <a:gd name="T10" fmla="*/ 340 w 357"/>
                <a:gd name="T11" fmla="*/ 1581 h 1738"/>
                <a:gd name="T12" fmla="*/ 357 w 357"/>
                <a:gd name="T13" fmla="*/ 1550 h 1738"/>
                <a:gd name="T14" fmla="*/ 356 w 357"/>
                <a:gd name="T15" fmla="*/ 1082 h 1738"/>
                <a:gd name="T16" fmla="*/ 355 w 357"/>
                <a:gd name="T17" fmla="*/ 653 h 1738"/>
                <a:gd name="T18" fmla="*/ 354 w 357"/>
                <a:gd name="T19" fmla="*/ 186 h 1738"/>
                <a:gd name="T20" fmla="*/ 338 w 357"/>
                <a:gd name="T21" fmla="*/ 155 h 1738"/>
                <a:gd name="T22" fmla="*/ 33 w 357"/>
                <a:gd name="T23" fmla="*/ 6 h 1738"/>
                <a:gd name="T24" fmla="*/ 0 w 357"/>
                <a:gd name="T25" fmla="*/ 28 h 1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1738">
                  <a:moveTo>
                    <a:pt x="0" y="28"/>
                  </a:moveTo>
                  <a:cubicBezTo>
                    <a:pt x="0" y="45"/>
                    <a:pt x="0" y="369"/>
                    <a:pt x="1" y="654"/>
                  </a:cubicBezTo>
                  <a:cubicBezTo>
                    <a:pt x="1" y="654"/>
                    <a:pt x="1" y="856"/>
                    <a:pt x="2" y="1083"/>
                  </a:cubicBezTo>
                  <a:cubicBezTo>
                    <a:pt x="2" y="1371"/>
                    <a:pt x="3" y="1700"/>
                    <a:pt x="3" y="1709"/>
                  </a:cubicBezTo>
                  <a:cubicBezTo>
                    <a:pt x="3" y="1727"/>
                    <a:pt x="21" y="1738"/>
                    <a:pt x="37" y="1731"/>
                  </a:cubicBezTo>
                  <a:cubicBezTo>
                    <a:pt x="340" y="1581"/>
                    <a:pt x="340" y="1581"/>
                    <a:pt x="340" y="1581"/>
                  </a:cubicBezTo>
                  <a:cubicBezTo>
                    <a:pt x="340" y="1581"/>
                    <a:pt x="357" y="1576"/>
                    <a:pt x="357" y="1550"/>
                  </a:cubicBezTo>
                  <a:cubicBezTo>
                    <a:pt x="357" y="1538"/>
                    <a:pt x="357" y="1307"/>
                    <a:pt x="356" y="1082"/>
                  </a:cubicBezTo>
                  <a:cubicBezTo>
                    <a:pt x="356" y="865"/>
                    <a:pt x="355" y="653"/>
                    <a:pt x="355" y="653"/>
                  </a:cubicBezTo>
                  <a:cubicBezTo>
                    <a:pt x="355" y="430"/>
                    <a:pt x="354" y="200"/>
                    <a:pt x="354" y="186"/>
                  </a:cubicBezTo>
                  <a:cubicBezTo>
                    <a:pt x="354" y="160"/>
                    <a:pt x="338" y="155"/>
                    <a:pt x="338" y="15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4" y="0"/>
                    <a:pt x="0" y="5"/>
                    <a:pt x="0" y="28"/>
                  </a:cubicBezTo>
                  <a:close/>
                </a:path>
              </a:pathLst>
            </a:custGeom>
            <a:solidFill>
              <a:srgbClr val="042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3" name="Freeform 27">
              <a:extLst>
                <a:ext uri="{FF2B5EF4-FFF2-40B4-BE49-F238E27FC236}">
                  <a16:creationId xmlns:a16="http://schemas.microsoft.com/office/drawing/2014/main" xmlns="" id="{76651870-841F-463F-A1D3-E2E1B98372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9788" y="1727200"/>
              <a:ext cx="476250" cy="2590800"/>
            </a:xfrm>
            <a:custGeom>
              <a:avLst/>
              <a:gdLst>
                <a:gd name="T0" fmla="*/ 0 w 299"/>
                <a:gd name="T1" fmla="*/ 24 h 1632"/>
                <a:gd name="T2" fmla="*/ 1 w 299"/>
                <a:gd name="T3" fmla="*/ 672 h 1632"/>
                <a:gd name="T4" fmla="*/ 2 w 299"/>
                <a:gd name="T5" fmla="*/ 1052 h 1632"/>
                <a:gd name="T6" fmla="*/ 3 w 299"/>
                <a:gd name="T7" fmla="*/ 1606 h 1632"/>
                <a:gd name="T8" fmla="*/ 33 w 299"/>
                <a:gd name="T9" fmla="*/ 1625 h 1632"/>
                <a:gd name="T10" fmla="*/ 285 w 299"/>
                <a:gd name="T11" fmla="*/ 1505 h 1632"/>
                <a:gd name="T12" fmla="*/ 299 w 299"/>
                <a:gd name="T13" fmla="*/ 1478 h 1632"/>
                <a:gd name="T14" fmla="*/ 299 w 299"/>
                <a:gd name="T15" fmla="*/ 1064 h 1632"/>
                <a:gd name="T16" fmla="*/ 298 w 299"/>
                <a:gd name="T17" fmla="*/ 660 h 1632"/>
                <a:gd name="T18" fmla="*/ 297 w 299"/>
                <a:gd name="T19" fmla="*/ 154 h 1632"/>
                <a:gd name="T20" fmla="*/ 282 w 299"/>
                <a:gd name="T21" fmla="*/ 125 h 1632"/>
                <a:gd name="T22" fmla="*/ 30 w 299"/>
                <a:gd name="T23" fmla="*/ 5 h 1632"/>
                <a:gd name="T24" fmla="*/ 0 w 299"/>
                <a:gd name="T25" fmla="*/ 24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1632">
                  <a:moveTo>
                    <a:pt x="0" y="24"/>
                  </a:moveTo>
                  <a:cubicBezTo>
                    <a:pt x="0" y="40"/>
                    <a:pt x="1" y="420"/>
                    <a:pt x="1" y="672"/>
                  </a:cubicBezTo>
                  <a:cubicBezTo>
                    <a:pt x="1" y="672"/>
                    <a:pt x="2" y="851"/>
                    <a:pt x="2" y="1052"/>
                  </a:cubicBezTo>
                  <a:cubicBezTo>
                    <a:pt x="3" y="1307"/>
                    <a:pt x="3" y="1598"/>
                    <a:pt x="3" y="1606"/>
                  </a:cubicBezTo>
                  <a:cubicBezTo>
                    <a:pt x="3" y="1621"/>
                    <a:pt x="19" y="1632"/>
                    <a:pt x="33" y="1625"/>
                  </a:cubicBezTo>
                  <a:cubicBezTo>
                    <a:pt x="285" y="1505"/>
                    <a:pt x="285" y="1505"/>
                    <a:pt x="285" y="1505"/>
                  </a:cubicBezTo>
                  <a:cubicBezTo>
                    <a:pt x="285" y="1505"/>
                    <a:pt x="299" y="1500"/>
                    <a:pt x="299" y="1478"/>
                  </a:cubicBezTo>
                  <a:cubicBezTo>
                    <a:pt x="299" y="1467"/>
                    <a:pt x="299" y="1263"/>
                    <a:pt x="299" y="1064"/>
                  </a:cubicBezTo>
                  <a:cubicBezTo>
                    <a:pt x="298" y="872"/>
                    <a:pt x="298" y="660"/>
                    <a:pt x="298" y="660"/>
                  </a:cubicBezTo>
                  <a:cubicBezTo>
                    <a:pt x="297" y="463"/>
                    <a:pt x="297" y="165"/>
                    <a:pt x="297" y="154"/>
                  </a:cubicBezTo>
                  <a:cubicBezTo>
                    <a:pt x="297" y="131"/>
                    <a:pt x="282" y="125"/>
                    <a:pt x="282" y="12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1" y="0"/>
                    <a:pt x="0" y="5"/>
                    <a:pt x="0" y="24"/>
                  </a:cubicBezTo>
                  <a:close/>
                </a:path>
              </a:pathLst>
            </a:custGeom>
            <a:solidFill>
              <a:srgbClr val="B49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4" name="Freeform 28">
              <a:extLst>
                <a:ext uri="{FF2B5EF4-FFF2-40B4-BE49-F238E27FC236}">
                  <a16:creationId xmlns:a16="http://schemas.microsoft.com/office/drawing/2014/main" xmlns="" id="{35211881-B583-4E02-BC81-79CEDF871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9000" y="2009775"/>
              <a:ext cx="377825" cy="1433513"/>
            </a:xfrm>
            <a:custGeom>
              <a:avLst/>
              <a:gdLst>
                <a:gd name="T0" fmla="*/ 236 w 238"/>
                <a:gd name="T1" fmla="*/ 97 h 903"/>
                <a:gd name="T2" fmla="*/ 238 w 238"/>
                <a:gd name="T3" fmla="*/ 806 h 903"/>
                <a:gd name="T4" fmla="*/ 2 w 238"/>
                <a:gd name="T5" fmla="*/ 903 h 903"/>
                <a:gd name="T6" fmla="*/ 0 w 238"/>
                <a:gd name="T7" fmla="*/ 0 h 903"/>
                <a:gd name="T8" fmla="*/ 236 w 238"/>
                <a:gd name="T9" fmla="*/ 97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03">
                  <a:moveTo>
                    <a:pt x="236" y="97"/>
                  </a:moveTo>
                  <a:lnTo>
                    <a:pt x="238" y="806"/>
                  </a:lnTo>
                  <a:lnTo>
                    <a:pt x="2" y="903"/>
                  </a:lnTo>
                  <a:lnTo>
                    <a:pt x="0" y="0"/>
                  </a:lnTo>
                  <a:lnTo>
                    <a:pt x="236" y="97"/>
                  </a:lnTo>
                  <a:close/>
                </a:path>
              </a:pathLst>
            </a:custGeom>
            <a:solidFill>
              <a:srgbClr val="CB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5" name="Freeform 29">
              <a:extLst>
                <a:ext uri="{FF2B5EF4-FFF2-40B4-BE49-F238E27FC236}">
                  <a16:creationId xmlns:a16="http://schemas.microsoft.com/office/drawing/2014/main" xmlns="" id="{D06D2875-ABA4-4516-9457-18E94C62CF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9000" y="2009775"/>
              <a:ext cx="17463" cy="1433513"/>
            </a:xfrm>
            <a:custGeom>
              <a:avLst/>
              <a:gdLst>
                <a:gd name="T0" fmla="*/ 10 w 11"/>
                <a:gd name="T1" fmla="*/ 4 h 903"/>
                <a:gd name="T2" fmla="*/ 11 w 11"/>
                <a:gd name="T3" fmla="*/ 899 h 903"/>
                <a:gd name="T4" fmla="*/ 2 w 11"/>
                <a:gd name="T5" fmla="*/ 903 h 903"/>
                <a:gd name="T6" fmla="*/ 0 w 11"/>
                <a:gd name="T7" fmla="*/ 0 h 903"/>
                <a:gd name="T8" fmla="*/ 10 w 11"/>
                <a:gd name="T9" fmla="*/ 4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03">
                  <a:moveTo>
                    <a:pt x="10" y="4"/>
                  </a:moveTo>
                  <a:lnTo>
                    <a:pt x="11" y="899"/>
                  </a:lnTo>
                  <a:lnTo>
                    <a:pt x="2" y="903"/>
                  </a:lnTo>
                  <a:lnTo>
                    <a:pt x="0" y="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6" name="Freeform 30">
              <a:extLst>
                <a:ext uri="{FF2B5EF4-FFF2-40B4-BE49-F238E27FC236}">
                  <a16:creationId xmlns:a16="http://schemas.microsoft.com/office/drawing/2014/main" xmlns="" id="{54AFC842-8240-47CD-8F56-B95BAFA41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2967038"/>
              <a:ext cx="317500" cy="412750"/>
            </a:xfrm>
            <a:custGeom>
              <a:avLst/>
              <a:gdLst>
                <a:gd name="T0" fmla="*/ 200 w 200"/>
                <a:gd name="T1" fmla="*/ 0 h 260"/>
                <a:gd name="T2" fmla="*/ 200 w 200"/>
                <a:gd name="T3" fmla="*/ 184 h 260"/>
                <a:gd name="T4" fmla="*/ 0 w 200"/>
                <a:gd name="T5" fmla="*/ 260 h 260"/>
                <a:gd name="T6" fmla="*/ 0 w 200"/>
                <a:gd name="T7" fmla="*/ 35 h 260"/>
                <a:gd name="T8" fmla="*/ 200 w 200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60">
                  <a:moveTo>
                    <a:pt x="200" y="0"/>
                  </a:moveTo>
                  <a:lnTo>
                    <a:pt x="200" y="184"/>
                  </a:lnTo>
                  <a:lnTo>
                    <a:pt x="0" y="260"/>
                  </a:lnTo>
                  <a:lnTo>
                    <a:pt x="0" y="3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7" name="Freeform 31">
              <a:extLst>
                <a:ext uri="{FF2B5EF4-FFF2-40B4-BE49-F238E27FC236}">
                  <a16:creationId xmlns:a16="http://schemas.microsoft.com/office/drawing/2014/main" xmlns="" id="{95F7DFD6-2D26-4F3D-B2BF-BBAEFC1097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5988" y="2609850"/>
              <a:ext cx="106363" cy="325438"/>
            </a:xfrm>
            <a:custGeom>
              <a:avLst/>
              <a:gdLst>
                <a:gd name="T0" fmla="*/ 66 w 67"/>
                <a:gd name="T1" fmla="*/ 4 h 205"/>
                <a:gd name="T2" fmla="*/ 67 w 67"/>
                <a:gd name="T3" fmla="*/ 197 h 205"/>
                <a:gd name="T4" fmla="*/ 1 w 67"/>
                <a:gd name="T5" fmla="*/ 205 h 205"/>
                <a:gd name="T6" fmla="*/ 0 w 67"/>
                <a:gd name="T7" fmla="*/ 0 h 205"/>
                <a:gd name="T8" fmla="*/ 66 w 67"/>
                <a:gd name="T9" fmla="*/ 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05">
                  <a:moveTo>
                    <a:pt x="66" y="4"/>
                  </a:moveTo>
                  <a:lnTo>
                    <a:pt x="67" y="197"/>
                  </a:lnTo>
                  <a:lnTo>
                    <a:pt x="1" y="205"/>
                  </a:lnTo>
                  <a:lnTo>
                    <a:pt x="0" y="0"/>
                  </a:lnTo>
                  <a:lnTo>
                    <a:pt x="66" y="4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8" name="Freeform 32">
              <a:extLst>
                <a:ext uri="{FF2B5EF4-FFF2-40B4-BE49-F238E27FC236}">
                  <a16:creationId xmlns:a16="http://schemas.microsoft.com/office/drawing/2014/main" xmlns="" id="{CB152FC5-F777-47A3-BE80-910C907E8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5988" y="2232025"/>
              <a:ext cx="104775" cy="363538"/>
            </a:xfrm>
            <a:custGeom>
              <a:avLst/>
              <a:gdLst>
                <a:gd name="T0" fmla="*/ 65 w 66"/>
                <a:gd name="T1" fmla="*/ 14 h 229"/>
                <a:gd name="T2" fmla="*/ 66 w 66"/>
                <a:gd name="T3" fmla="*/ 229 h 229"/>
                <a:gd name="T4" fmla="*/ 0 w 66"/>
                <a:gd name="T5" fmla="*/ 225 h 229"/>
                <a:gd name="T6" fmla="*/ 0 w 66"/>
                <a:gd name="T7" fmla="*/ 0 h 229"/>
                <a:gd name="T8" fmla="*/ 65 w 66"/>
                <a:gd name="T9" fmla="*/ 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9">
                  <a:moveTo>
                    <a:pt x="65" y="14"/>
                  </a:moveTo>
                  <a:lnTo>
                    <a:pt x="66" y="229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65" y="14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9" name="Freeform 33">
              <a:extLst>
                <a:ext uri="{FF2B5EF4-FFF2-40B4-BE49-F238E27FC236}">
                  <a16:creationId xmlns:a16="http://schemas.microsoft.com/office/drawing/2014/main" xmlns="" id="{7B976A7C-3E4D-4F4A-BCAA-8136F001E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8225" y="2620963"/>
              <a:ext cx="93663" cy="300038"/>
            </a:xfrm>
            <a:custGeom>
              <a:avLst/>
              <a:gdLst>
                <a:gd name="T0" fmla="*/ 58 w 59"/>
                <a:gd name="T1" fmla="*/ 3 h 189"/>
                <a:gd name="T2" fmla="*/ 59 w 59"/>
                <a:gd name="T3" fmla="*/ 181 h 189"/>
                <a:gd name="T4" fmla="*/ 0 w 59"/>
                <a:gd name="T5" fmla="*/ 189 h 189"/>
                <a:gd name="T6" fmla="*/ 0 w 59"/>
                <a:gd name="T7" fmla="*/ 0 h 189"/>
                <a:gd name="T8" fmla="*/ 58 w 59"/>
                <a:gd name="T9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89">
                  <a:moveTo>
                    <a:pt x="58" y="3"/>
                  </a:moveTo>
                  <a:lnTo>
                    <a:pt x="59" y="181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8" y="3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0" name="Freeform 34">
              <a:extLst>
                <a:ext uri="{FF2B5EF4-FFF2-40B4-BE49-F238E27FC236}">
                  <a16:creationId xmlns:a16="http://schemas.microsoft.com/office/drawing/2014/main" xmlns="" id="{ACE342A5-3558-443A-B827-19D59FE427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3797300"/>
              <a:ext cx="193675" cy="352425"/>
            </a:xfrm>
            <a:custGeom>
              <a:avLst/>
              <a:gdLst>
                <a:gd name="T0" fmla="*/ 0 w 122"/>
                <a:gd name="T1" fmla="*/ 222 h 222"/>
                <a:gd name="T2" fmla="*/ 122 w 122"/>
                <a:gd name="T3" fmla="*/ 165 h 222"/>
                <a:gd name="T4" fmla="*/ 122 w 122"/>
                <a:gd name="T5" fmla="*/ 0 h 222"/>
                <a:gd name="T6" fmla="*/ 0 w 122"/>
                <a:gd name="T7" fmla="*/ 39 h 222"/>
                <a:gd name="T8" fmla="*/ 0 w 122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22">
                  <a:moveTo>
                    <a:pt x="0" y="222"/>
                  </a:moveTo>
                  <a:lnTo>
                    <a:pt x="122" y="165"/>
                  </a:lnTo>
                  <a:lnTo>
                    <a:pt x="122" y="0"/>
                  </a:lnTo>
                  <a:lnTo>
                    <a:pt x="0" y="39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CB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1" name="Freeform 35">
              <a:extLst>
                <a:ext uri="{FF2B5EF4-FFF2-40B4-BE49-F238E27FC236}">
                  <a16:creationId xmlns:a16="http://schemas.microsoft.com/office/drawing/2014/main" xmlns="" id="{CBA75F7F-7E23-4AF6-A46B-AE99D0EE4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3363" y="3817938"/>
              <a:ext cx="52388" cy="109538"/>
            </a:xfrm>
            <a:custGeom>
              <a:avLst/>
              <a:gdLst>
                <a:gd name="T0" fmla="*/ 28 w 33"/>
                <a:gd name="T1" fmla="*/ 0 h 69"/>
                <a:gd name="T2" fmla="*/ 33 w 33"/>
                <a:gd name="T3" fmla="*/ 9 h 69"/>
                <a:gd name="T4" fmla="*/ 33 w 33"/>
                <a:gd name="T5" fmla="*/ 60 h 69"/>
                <a:gd name="T6" fmla="*/ 28 w 33"/>
                <a:gd name="T7" fmla="*/ 68 h 69"/>
                <a:gd name="T8" fmla="*/ 4 w 33"/>
                <a:gd name="T9" fmla="*/ 68 h 69"/>
                <a:gd name="T10" fmla="*/ 0 w 33"/>
                <a:gd name="T11" fmla="*/ 60 h 69"/>
                <a:gd name="T12" fmla="*/ 0 w 33"/>
                <a:gd name="T13" fmla="*/ 9 h 69"/>
                <a:gd name="T14" fmla="*/ 4 w 33"/>
                <a:gd name="T15" fmla="*/ 0 h 69"/>
                <a:gd name="T16" fmla="*/ 28 w 3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9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4"/>
                    <a:pt x="31" y="68"/>
                    <a:pt x="28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2" name="Freeform 36">
              <a:extLst>
                <a:ext uri="{FF2B5EF4-FFF2-40B4-BE49-F238E27FC236}">
                  <a16:creationId xmlns:a16="http://schemas.microsoft.com/office/drawing/2014/main" xmlns="" id="{404E313D-3381-40E4-A3B4-BA55D7D755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686175"/>
              <a:ext cx="53975" cy="107950"/>
            </a:xfrm>
            <a:custGeom>
              <a:avLst/>
              <a:gdLst>
                <a:gd name="T0" fmla="*/ 29 w 34"/>
                <a:gd name="T1" fmla="*/ 0 h 68"/>
                <a:gd name="T2" fmla="*/ 33 w 34"/>
                <a:gd name="T3" fmla="*/ 8 h 68"/>
                <a:gd name="T4" fmla="*/ 34 w 34"/>
                <a:gd name="T5" fmla="*/ 59 h 68"/>
                <a:gd name="T6" fmla="*/ 29 w 34"/>
                <a:gd name="T7" fmla="*/ 68 h 68"/>
                <a:gd name="T8" fmla="*/ 5 w 34"/>
                <a:gd name="T9" fmla="*/ 68 h 68"/>
                <a:gd name="T10" fmla="*/ 1 w 34"/>
                <a:gd name="T11" fmla="*/ 59 h 68"/>
                <a:gd name="T12" fmla="*/ 0 w 34"/>
                <a:gd name="T13" fmla="*/ 9 h 68"/>
                <a:gd name="T14" fmla="*/ 5 w 34"/>
                <a:gd name="T15" fmla="*/ 0 h 68"/>
                <a:gd name="T16" fmla="*/ 29 w 34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8">
                  <a:moveTo>
                    <a:pt x="29" y="0"/>
                  </a:moveTo>
                  <a:cubicBezTo>
                    <a:pt x="31" y="0"/>
                    <a:pt x="33" y="4"/>
                    <a:pt x="33" y="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4"/>
                    <a:pt x="32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3" y="68"/>
                    <a:pt x="1" y="64"/>
                    <a:pt x="1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3" name="Freeform 37">
              <a:extLst>
                <a:ext uri="{FF2B5EF4-FFF2-40B4-BE49-F238E27FC236}">
                  <a16:creationId xmlns:a16="http://schemas.microsoft.com/office/drawing/2014/main" xmlns="" id="{D6537747-0DCB-45CD-9AA5-1335E4D3F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552825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5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4" name="Freeform 38">
              <a:extLst>
                <a:ext uri="{FF2B5EF4-FFF2-40B4-BE49-F238E27FC236}">
                  <a16:creationId xmlns:a16="http://schemas.microsoft.com/office/drawing/2014/main" xmlns="" id="{E20B1CBF-435C-4459-B43D-B860BCF67D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419475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60 h 68"/>
                <a:gd name="T12" fmla="*/ 0 w 33"/>
                <a:gd name="T13" fmla="*/ 9 h 68"/>
                <a:gd name="T14" fmla="*/ 4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5" name="Freeform 39">
              <a:extLst>
                <a:ext uri="{FF2B5EF4-FFF2-40B4-BE49-F238E27FC236}">
                  <a16:creationId xmlns:a16="http://schemas.microsoft.com/office/drawing/2014/main" xmlns="" id="{F4930CA5-1810-47C0-A927-E1569FA109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287713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8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8 h 68"/>
                <a:gd name="T14" fmla="*/ 4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3"/>
                    <a:pt x="33" y="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6" name="Freeform 40">
              <a:extLst>
                <a:ext uri="{FF2B5EF4-FFF2-40B4-BE49-F238E27FC236}">
                  <a16:creationId xmlns:a16="http://schemas.microsoft.com/office/drawing/2014/main" xmlns="" id="{30434CAD-41E6-4F83-8AE3-6A651F006D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154363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7" name="Freeform 41">
              <a:extLst>
                <a:ext uri="{FF2B5EF4-FFF2-40B4-BE49-F238E27FC236}">
                  <a16:creationId xmlns:a16="http://schemas.microsoft.com/office/drawing/2014/main" xmlns="" id="{9B174192-3AFA-4658-ADF9-E1BDBDD16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021013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8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8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8" name="Freeform 42">
              <a:extLst>
                <a:ext uri="{FF2B5EF4-FFF2-40B4-BE49-F238E27FC236}">
                  <a16:creationId xmlns:a16="http://schemas.microsoft.com/office/drawing/2014/main" xmlns="" id="{1AC22B38-A9EA-4770-AE96-4BAA4C1285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2887663"/>
              <a:ext cx="52388" cy="109538"/>
            </a:xfrm>
            <a:custGeom>
              <a:avLst/>
              <a:gdLst>
                <a:gd name="T0" fmla="*/ 28 w 33"/>
                <a:gd name="T1" fmla="*/ 0 h 69"/>
                <a:gd name="T2" fmla="*/ 32 w 33"/>
                <a:gd name="T3" fmla="*/ 9 h 69"/>
                <a:gd name="T4" fmla="*/ 33 w 33"/>
                <a:gd name="T5" fmla="*/ 60 h 69"/>
                <a:gd name="T6" fmla="*/ 28 w 33"/>
                <a:gd name="T7" fmla="*/ 69 h 69"/>
                <a:gd name="T8" fmla="*/ 4 w 33"/>
                <a:gd name="T9" fmla="*/ 69 h 69"/>
                <a:gd name="T10" fmla="*/ 0 w 33"/>
                <a:gd name="T11" fmla="*/ 60 h 69"/>
                <a:gd name="T12" fmla="*/ 0 w 33"/>
                <a:gd name="T13" fmla="*/ 9 h 69"/>
                <a:gd name="T14" fmla="*/ 4 w 33"/>
                <a:gd name="T15" fmla="*/ 0 h 69"/>
                <a:gd name="T16" fmla="*/ 28 w 3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9">
                  <a:moveTo>
                    <a:pt x="28" y="0"/>
                  </a:moveTo>
                  <a:cubicBezTo>
                    <a:pt x="31" y="0"/>
                    <a:pt x="32" y="4"/>
                    <a:pt x="32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5"/>
                    <a:pt x="31" y="69"/>
                    <a:pt x="28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9" name="Freeform 43">
              <a:extLst>
                <a:ext uri="{FF2B5EF4-FFF2-40B4-BE49-F238E27FC236}">
                  <a16:creationId xmlns:a16="http://schemas.microsoft.com/office/drawing/2014/main" xmlns="" id="{B1C17F29-0728-4213-A901-95B93BC97C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755900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5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2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0" name="Freeform 44">
              <a:extLst>
                <a:ext uri="{FF2B5EF4-FFF2-40B4-BE49-F238E27FC236}">
                  <a16:creationId xmlns:a16="http://schemas.microsoft.com/office/drawing/2014/main" xmlns="" id="{B80C046E-0A2A-4513-8908-7A53D0F96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622550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5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1" name="Freeform 45">
              <a:extLst>
                <a:ext uri="{FF2B5EF4-FFF2-40B4-BE49-F238E27FC236}">
                  <a16:creationId xmlns:a16="http://schemas.microsoft.com/office/drawing/2014/main" xmlns="" id="{7A7E9CA8-E256-482D-831F-EA1C7AC379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489200"/>
              <a:ext cx="52388" cy="109538"/>
            </a:xfrm>
            <a:custGeom>
              <a:avLst/>
              <a:gdLst>
                <a:gd name="T0" fmla="*/ 29 w 33"/>
                <a:gd name="T1" fmla="*/ 0 h 69"/>
                <a:gd name="T2" fmla="*/ 33 w 33"/>
                <a:gd name="T3" fmla="*/ 9 h 69"/>
                <a:gd name="T4" fmla="*/ 33 w 33"/>
                <a:gd name="T5" fmla="*/ 60 h 69"/>
                <a:gd name="T6" fmla="*/ 29 w 33"/>
                <a:gd name="T7" fmla="*/ 68 h 69"/>
                <a:gd name="T8" fmla="*/ 4 w 33"/>
                <a:gd name="T9" fmla="*/ 69 h 69"/>
                <a:gd name="T10" fmla="*/ 0 w 33"/>
                <a:gd name="T11" fmla="*/ 60 h 69"/>
                <a:gd name="T12" fmla="*/ 0 w 33"/>
                <a:gd name="T13" fmla="*/ 9 h 69"/>
                <a:gd name="T14" fmla="*/ 4 w 33"/>
                <a:gd name="T15" fmla="*/ 0 h 69"/>
                <a:gd name="T16" fmla="*/ 29 w 3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9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2" name="Freeform 46">
              <a:extLst>
                <a:ext uri="{FF2B5EF4-FFF2-40B4-BE49-F238E27FC236}">
                  <a16:creationId xmlns:a16="http://schemas.microsoft.com/office/drawing/2014/main" xmlns="" id="{6B8AE3CE-C9B8-4628-A67F-79EB554D7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357438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8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3" name="Freeform 47">
              <a:extLst>
                <a:ext uri="{FF2B5EF4-FFF2-40B4-BE49-F238E27FC236}">
                  <a16:creationId xmlns:a16="http://schemas.microsoft.com/office/drawing/2014/main" xmlns="" id="{CA1B7B09-F52B-4E2C-AED0-440A0BA73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224088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4" name="Freeform 48">
              <a:extLst>
                <a:ext uri="{FF2B5EF4-FFF2-40B4-BE49-F238E27FC236}">
                  <a16:creationId xmlns:a16="http://schemas.microsoft.com/office/drawing/2014/main" xmlns="" id="{AAB31CB0-E03A-40A9-A7E5-C29A82B8CC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090738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60 h 68"/>
                <a:gd name="T6" fmla="*/ 28 w 33"/>
                <a:gd name="T7" fmla="*/ 68 h 68"/>
                <a:gd name="T8" fmla="*/ 4 w 33"/>
                <a:gd name="T9" fmla="*/ 68 h 68"/>
                <a:gd name="T10" fmla="*/ 0 w 33"/>
                <a:gd name="T11" fmla="*/ 60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4"/>
                    <a:pt x="31" y="68"/>
                    <a:pt x="28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5" name="Freeform 49">
              <a:extLst>
                <a:ext uri="{FF2B5EF4-FFF2-40B4-BE49-F238E27FC236}">
                  <a16:creationId xmlns:a16="http://schemas.microsoft.com/office/drawing/2014/main" xmlns="" id="{DF9208A0-420D-49ED-BB3D-11866E7454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7975" y="38179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6" name="Freeform 50">
              <a:extLst>
                <a:ext uri="{FF2B5EF4-FFF2-40B4-BE49-F238E27FC236}">
                  <a16:creationId xmlns:a16="http://schemas.microsoft.com/office/drawing/2014/main" xmlns="" id="{06D534DD-B4A9-4DAC-A437-1CF9F55056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7975" y="36909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8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3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7" name="Freeform 51">
              <a:extLst>
                <a:ext uri="{FF2B5EF4-FFF2-40B4-BE49-F238E27FC236}">
                  <a16:creationId xmlns:a16="http://schemas.microsoft.com/office/drawing/2014/main" xmlns="" id="{D21F7D89-A13E-4FF4-9F0D-4C13214061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356235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1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5" y="68"/>
                    <a:pt x="1" y="64"/>
                    <a:pt x="1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8" name="Freeform 52">
              <a:extLst>
                <a:ext uri="{FF2B5EF4-FFF2-40B4-BE49-F238E27FC236}">
                  <a16:creationId xmlns:a16="http://schemas.microsoft.com/office/drawing/2014/main" xmlns="" id="{63CD1390-2DCC-4644-8128-1BD3232BCF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3433763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60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9" name="Freeform 53">
              <a:extLst>
                <a:ext uri="{FF2B5EF4-FFF2-40B4-BE49-F238E27FC236}">
                  <a16:creationId xmlns:a16="http://schemas.microsoft.com/office/drawing/2014/main" xmlns="" id="{96FB9581-BB67-444B-B2AB-FBEAA83634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33067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0" name="Freeform 54">
              <a:extLst>
                <a:ext uri="{FF2B5EF4-FFF2-40B4-BE49-F238E27FC236}">
                  <a16:creationId xmlns:a16="http://schemas.microsoft.com/office/drawing/2014/main" xmlns="" id="{6429A41A-8DD5-41AA-A30B-4639C60E9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31781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1" name="Freeform 55">
              <a:extLst>
                <a:ext uri="{FF2B5EF4-FFF2-40B4-BE49-F238E27FC236}">
                  <a16:creationId xmlns:a16="http://schemas.microsoft.com/office/drawing/2014/main" xmlns="" id="{A796FA5A-EC2D-4554-825A-2884BDC17F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304958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8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2" name="Freeform 56">
              <a:extLst>
                <a:ext uri="{FF2B5EF4-FFF2-40B4-BE49-F238E27FC236}">
                  <a16:creationId xmlns:a16="http://schemas.microsoft.com/office/drawing/2014/main" xmlns="" id="{D455D440-62D7-49D7-95DB-C912843F6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292258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3" name="Freeform 57">
              <a:extLst>
                <a:ext uri="{FF2B5EF4-FFF2-40B4-BE49-F238E27FC236}">
                  <a16:creationId xmlns:a16="http://schemas.microsoft.com/office/drawing/2014/main" xmlns="" id="{A164E8D8-3DAF-412F-86F7-D3BCA2879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2794000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4" name="Freeform 58">
              <a:extLst>
                <a:ext uri="{FF2B5EF4-FFF2-40B4-BE49-F238E27FC236}">
                  <a16:creationId xmlns:a16="http://schemas.microsoft.com/office/drawing/2014/main" xmlns="" id="{FEBEF4DF-2733-4A2E-95CA-A900132F24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4800" y="2665413"/>
              <a:ext cx="109538" cy="109538"/>
            </a:xfrm>
            <a:custGeom>
              <a:avLst/>
              <a:gdLst>
                <a:gd name="T0" fmla="*/ 60 w 69"/>
                <a:gd name="T1" fmla="*/ 0 h 69"/>
                <a:gd name="T2" fmla="*/ 69 w 69"/>
                <a:gd name="T3" fmla="*/ 9 h 69"/>
                <a:gd name="T4" fmla="*/ 69 w 69"/>
                <a:gd name="T5" fmla="*/ 60 h 69"/>
                <a:gd name="T6" fmla="*/ 60 w 69"/>
                <a:gd name="T7" fmla="*/ 68 h 69"/>
                <a:gd name="T8" fmla="*/ 9 w 69"/>
                <a:gd name="T9" fmla="*/ 69 h 69"/>
                <a:gd name="T10" fmla="*/ 1 w 69"/>
                <a:gd name="T11" fmla="*/ 60 h 69"/>
                <a:gd name="T12" fmla="*/ 0 w 69"/>
                <a:gd name="T13" fmla="*/ 9 h 69"/>
                <a:gd name="T14" fmla="*/ 9 w 69"/>
                <a:gd name="T15" fmla="*/ 0 h 69"/>
                <a:gd name="T16" fmla="*/ 60 w 69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5"/>
                    <a:pt x="65" y="68"/>
                    <a:pt x="60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5" y="69"/>
                    <a:pt x="1" y="65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5" name="Freeform 59">
              <a:extLst>
                <a:ext uri="{FF2B5EF4-FFF2-40B4-BE49-F238E27FC236}">
                  <a16:creationId xmlns:a16="http://schemas.microsoft.com/office/drawing/2014/main" xmlns="" id="{73B519F4-8B28-49F6-938A-F205D42970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4800" y="2538413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6" name="Freeform 60">
              <a:extLst>
                <a:ext uri="{FF2B5EF4-FFF2-40B4-BE49-F238E27FC236}">
                  <a16:creationId xmlns:a16="http://schemas.microsoft.com/office/drawing/2014/main" xmlns="" id="{A07BA7DE-595B-417A-BC03-3ADB77AFFF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4800" y="24098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7" name="Freeform 61">
              <a:extLst>
                <a:ext uri="{FF2B5EF4-FFF2-40B4-BE49-F238E27FC236}">
                  <a16:creationId xmlns:a16="http://schemas.microsoft.com/office/drawing/2014/main" xmlns="" id="{6A5D31EB-B919-4996-B48F-AD4DB3E2DD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4800" y="22780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8" name="Freeform 62">
              <a:extLst>
                <a:ext uri="{FF2B5EF4-FFF2-40B4-BE49-F238E27FC236}">
                  <a16:creationId xmlns:a16="http://schemas.microsoft.com/office/drawing/2014/main" xmlns="" id="{50B99C50-291A-4174-8C91-E49438B27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651250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60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5" y="69"/>
                    <a:pt x="6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9" name="Freeform 63">
              <a:extLst>
                <a:ext uri="{FF2B5EF4-FFF2-40B4-BE49-F238E27FC236}">
                  <a16:creationId xmlns:a16="http://schemas.microsoft.com/office/drawing/2014/main" xmlns="" id="{C65A9D57-D095-4067-B1B8-8D4A93A699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778250"/>
              <a:ext cx="109538" cy="147638"/>
            </a:xfrm>
            <a:custGeom>
              <a:avLst/>
              <a:gdLst>
                <a:gd name="T0" fmla="*/ 60 w 69"/>
                <a:gd name="T1" fmla="*/ 0 h 93"/>
                <a:gd name="T2" fmla="*/ 69 w 69"/>
                <a:gd name="T3" fmla="*/ 9 h 93"/>
                <a:gd name="T4" fmla="*/ 69 w 69"/>
                <a:gd name="T5" fmla="*/ 84 h 93"/>
                <a:gd name="T6" fmla="*/ 60 w 69"/>
                <a:gd name="T7" fmla="*/ 93 h 93"/>
                <a:gd name="T8" fmla="*/ 9 w 69"/>
                <a:gd name="T9" fmla="*/ 93 h 93"/>
                <a:gd name="T10" fmla="*/ 1 w 69"/>
                <a:gd name="T11" fmla="*/ 84 h 93"/>
                <a:gd name="T12" fmla="*/ 0 w 69"/>
                <a:gd name="T13" fmla="*/ 9 h 93"/>
                <a:gd name="T14" fmla="*/ 9 w 69"/>
                <a:gd name="T15" fmla="*/ 0 h 93"/>
                <a:gd name="T16" fmla="*/ 60 w 69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93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69" y="89"/>
                    <a:pt x="65" y="93"/>
                    <a:pt x="6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5" y="93"/>
                    <a:pt x="1" y="89"/>
                    <a:pt x="1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0" name="Freeform 64">
              <a:extLst>
                <a:ext uri="{FF2B5EF4-FFF2-40B4-BE49-F238E27FC236}">
                  <a16:creationId xmlns:a16="http://schemas.microsoft.com/office/drawing/2014/main" xmlns="" id="{5BFF4029-546B-460E-A7EF-F78FC9874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3913" y="3609975"/>
              <a:ext cx="109538" cy="147638"/>
            </a:xfrm>
            <a:custGeom>
              <a:avLst/>
              <a:gdLst>
                <a:gd name="T0" fmla="*/ 60 w 69"/>
                <a:gd name="T1" fmla="*/ 0 h 93"/>
                <a:gd name="T2" fmla="*/ 69 w 69"/>
                <a:gd name="T3" fmla="*/ 9 h 93"/>
                <a:gd name="T4" fmla="*/ 69 w 69"/>
                <a:gd name="T5" fmla="*/ 84 h 93"/>
                <a:gd name="T6" fmla="*/ 60 w 69"/>
                <a:gd name="T7" fmla="*/ 93 h 93"/>
                <a:gd name="T8" fmla="*/ 10 w 69"/>
                <a:gd name="T9" fmla="*/ 93 h 93"/>
                <a:gd name="T10" fmla="*/ 1 w 69"/>
                <a:gd name="T11" fmla="*/ 84 h 93"/>
                <a:gd name="T12" fmla="*/ 1 w 69"/>
                <a:gd name="T13" fmla="*/ 9 h 93"/>
                <a:gd name="T14" fmla="*/ 9 w 69"/>
                <a:gd name="T15" fmla="*/ 0 h 93"/>
                <a:gd name="T16" fmla="*/ 60 w 69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93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69" y="89"/>
                    <a:pt x="65" y="93"/>
                    <a:pt x="60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1" y="89"/>
                    <a:pt x="1" y="8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1" name="Freeform 65">
              <a:extLst>
                <a:ext uri="{FF2B5EF4-FFF2-40B4-BE49-F238E27FC236}">
                  <a16:creationId xmlns:a16="http://schemas.microsoft.com/office/drawing/2014/main" xmlns="" id="{F1666821-1073-48DE-A830-D5FE1223D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5500" y="3778250"/>
              <a:ext cx="107950" cy="147638"/>
            </a:xfrm>
            <a:custGeom>
              <a:avLst/>
              <a:gdLst>
                <a:gd name="T0" fmla="*/ 59 w 68"/>
                <a:gd name="T1" fmla="*/ 0 h 93"/>
                <a:gd name="T2" fmla="*/ 68 w 68"/>
                <a:gd name="T3" fmla="*/ 8 h 93"/>
                <a:gd name="T4" fmla="*/ 68 w 68"/>
                <a:gd name="T5" fmla="*/ 84 h 93"/>
                <a:gd name="T6" fmla="*/ 59 w 68"/>
                <a:gd name="T7" fmla="*/ 93 h 93"/>
                <a:gd name="T8" fmla="*/ 9 w 68"/>
                <a:gd name="T9" fmla="*/ 93 h 93"/>
                <a:gd name="T10" fmla="*/ 0 w 68"/>
                <a:gd name="T11" fmla="*/ 84 h 93"/>
                <a:gd name="T12" fmla="*/ 0 w 68"/>
                <a:gd name="T13" fmla="*/ 9 h 93"/>
                <a:gd name="T14" fmla="*/ 9 w 68"/>
                <a:gd name="T15" fmla="*/ 0 h 93"/>
                <a:gd name="T16" fmla="*/ 59 w 68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3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9"/>
                    <a:pt x="64" y="93"/>
                    <a:pt x="5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2" name="Freeform 66">
              <a:extLst>
                <a:ext uri="{FF2B5EF4-FFF2-40B4-BE49-F238E27FC236}">
                  <a16:creationId xmlns:a16="http://schemas.microsoft.com/office/drawing/2014/main" xmlns="" id="{4B63594F-8347-4728-B9AC-F3E6B150E7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3913" y="3441700"/>
              <a:ext cx="109538" cy="149225"/>
            </a:xfrm>
            <a:custGeom>
              <a:avLst/>
              <a:gdLst>
                <a:gd name="T0" fmla="*/ 60 w 69"/>
                <a:gd name="T1" fmla="*/ 0 h 94"/>
                <a:gd name="T2" fmla="*/ 68 w 69"/>
                <a:gd name="T3" fmla="*/ 9 h 94"/>
                <a:gd name="T4" fmla="*/ 69 w 69"/>
                <a:gd name="T5" fmla="*/ 85 h 94"/>
                <a:gd name="T6" fmla="*/ 60 w 69"/>
                <a:gd name="T7" fmla="*/ 93 h 94"/>
                <a:gd name="T8" fmla="*/ 9 w 69"/>
                <a:gd name="T9" fmla="*/ 93 h 94"/>
                <a:gd name="T10" fmla="*/ 0 w 69"/>
                <a:gd name="T11" fmla="*/ 85 h 94"/>
                <a:gd name="T12" fmla="*/ 0 w 69"/>
                <a:gd name="T13" fmla="*/ 9 h 94"/>
                <a:gd name="T14" fmla="*/ 9 w 69"/>
                <a:gd name="T15" fmla="*/ 0 h 94"/>
                <a:gd name="T16" fmla="*/ 60 w 69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94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89"/>
                    <a:pt x="65" y="93"/>
                    <a:pt x="6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4"/>
                    <a:pt x="0" y="90"/>
                    <a:pt x="0" y="8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3" name="Freeform 67">
              <a:extLst>
                <a:ext uri="{FF2B5EF4-FFF2-40B4-BE49-F238E27FC236}">
                  <a16:creationId xmlns:a16="http://schemas.microsoft.com/office/drawing/2014/main" xmlns="" id="{670AA276-B14A-4659-B9AF-685DB35132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2325" y="2593975"/>
              <a:ext cx="109538" cy="828675"/>
            </a:xfrm>
            <a:custGeom>
              <a:avLst/>
              <a:gdLst>
                <a:gd name="T0" fmla="*/ 60 w 69"/>
                <a:gd name="T1" fmla="*/ 1 h 522"/>
                <a:gd name="T2" fmla="*/ 68 w 69"/>
                <a:gd name="T3" fmla="*/ 9 h 522"/>
                <a:gd name="T4" fmla="*/ 69 w 69"/>
                <a:gd name="T5" fmla="*/ 513 h 522"/>
                <a:gd name="T6" fmla="*/ 61 w 69"/>
                <a:gd name="T7" fmla="*/ 522 h 522"/>
                <a:gd name="T8" fmla="*/ 10 w 69"/>
                <a:gd name="T9" fmla="*/ 522 h 522"/>
                <a:gd name="T10" fmla="*/ 1 w 69"/>
                <a:gd name="T11" fmla="*/ 513 h 522"/>
                <a:gd name="T12" fmla="*/ 0 w 69"/>
                <a:gd name="T13" fmla="*/ 9 h 522"/>
                <a:gd name="T14" fmla="*/ 9 w 69"/>
                <a:gd name="T15" fmla="*/ 1 h 522"/>
                <a:gd name="T16" fmla="*/ 60 w 69"/>
                <a:gd name="T17" fmla="*/ 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522">
                  <a:moveTo>
                    <a:pt x="60" y="1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13"/>
                    <a:pt x="69" y="513"/>
                    <a:pt x="69" y="513"/>
                  </a:cubicBezTo>
                  <a:cubicBezTo>
                    <a:pt x="69" y="518"/>
                    <a:pt x="65" y="522"/>
                    <a:pt x="61" y="52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5" y="522"/>
                    <a:pt x="1" y="518"/>
                    <a:pt x="1" y="5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4" name="Freeform 68">
              <a:extLst>
                <a:ext uri="{FF2B5EF4-FFF2-40B4-BE49-F238E27FC236}">
                  <a16:creationId xmlns:a16="http://schemas.microsoft.com/office/drawing/2014/main" xmlns="" id="{89FA9A54-3085-4D68-B8CA-20B7B4AC67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2325" y="2257425"/>
              <a:ext cx="107950" cy="147638"/>
            </a:xfrm>
            <a:custGeom>
              <a:avLst/>
              <a:gdLst>
                <a:gd name="T0" fmla="*/ 59 w 68"/>
                <a:gd name="T1" fmla="*/ 0 h 93"/>
                <a:gd name="T2" fmla="*/ 68 w 68"/>
                <a:gd name="T3" fmla="*/ 9 h 93"/>
                <a:gd name="T4" fmla="*/ 68 w 68"/>
                <a:gd name="T5" fmla="*/ 84 h 93"/>
                <a:gd name="T6" fmla="*/ 59 w 68"/>
                <a:gd name="T7" fmla="*/ 93 h 93"/>
                <a:gd name="T8" fmla="*/ 9 w 68"/>
                <a:gd name="T9" fmla="*/ 93 h 93"/>
                <a:gd name="T10" fmla="*/ 0 w 68"/>
                <a:gd name="T11" fmla="*/ 84 h 93"/>
                <a:gd name="T12" fmla="*/ 0 w 68"/>
                <a:gd name="T13" fmla="*/ 9 h 93"/>
                <a:gd name="T14" fmla="*/ 9 w 68"/>
                <a:gd name="T15" fmla="*/ 0 h 93"/>
                <a:gd name="T16" fmla="*/ 59 w 68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3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9"/>
                    <a:pt x="64" y="93"/>
                    <a:pt x="5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5" name="Freeform 69">
              <a:extLst>
                <a:ext uri="{FF2B5EF4-FFF2-40B4-BE49-F238E27FC236}">
                  <a16:creationId xmlns:a16="http://schemas.microsoft.com/office/drawing/2014/main" xmlns="" id="{FB02C681-846A-4FDE-A352-62CCA44D17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2325" y="2425700"/>
              <a:ext cx="107950" cy="147638"/>
            </a:xfrm>
            <a:custGeom>
              <a:avLst/>
              <a:gdLst>
                <a:gd name="T0" fmla="*/ 59 w 68"/>
                <a:gd name="T1" fmla="*/ 0 h 93"/>
                <a:gd name="T2" fmla="*/ 68 w 68"/>
                <a:gd name="T3" fmla="*/ 9 h 93"/>
                <a:gd name="T4" fmla="*/ 68 w 68"/>
                <a:gd name="T5" fmla="*/ 84 h 93"/>
                <a:gd name="T6" fmla="*/ 60 w 68"/>
                <a:gd name="T7" fmla="*/ 93 h 93"/>
                <a:gd name="T8" fmla="*/ 9 w 68"/>
                <a:gd name="T9" fmla="*/ 93 h 93"/>
                <a:gd name="T10" fmla="*/ 0 w 68"/>
                <a:gd name="T11" fmla="*/ 84 h 93"/>
                <a:gd name="T12" fmla="*/ 0 w 68"/>
                <a:gd name="T13" fmla="*/ 9 h 93"/>
                <a:gd name="T14" fmla="*/ 9 w 68"/>
                <a:gd name="T15" fmla="*/ 0 h 93"/>
                <a:gd name="T16" fmla="*/ 59 w 68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3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9"/>
                    <a:pt x="64" y="93"/>
                    <a:pt x="6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6" name="Freeform 70">
              <a:extLst>
                <a:ext uri="{FF2B5EF4-FFF2-40B4-BE49-F238E27FC236}">
                  <a16:creationId xmlns:a16="http://schemas.microsoft.com/office/drawing/2014/main" xmlns="" id="{1845004D-D289-4721-9FE0-63A0E7505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2325" y="2089150"/>
              <a:ext cx="107950" cy="149225"/>
            </a:xfrm>
            <a:custGeom>
              <a:avLst/>
              <a:gdLst>
                <a:gd name="T0" fmla="*/ 59 w 68"/>
                <a:gd name="T1" fmla="*/ 0 h 94"/>
                <a:gd name="T2" fmla="*/ 68 w 68"/>
                <a:gd name="T3" fmla="*/ 9 h 94"/>
                <a:gd name="T4" fmla="*/ 68 w 68"/>
                <a:gd name="T5" fmla="*/ 85 h 94"/>
                <a:gd name="T6" fmla="*/ 59 w 68"/>
                <a:gd name="T7" fmla="*/ 94 h 94"/>
                <a:gd name="T8" fmla="*/ 9 w 68"/>
                <a:gd name="T9" fmla="*/ 94 h 94"/>
                <a:gd name="T10" fmla="*/ 0 w 68"/>
                <a:gd name="T11" fmla="*/ 85 h 94"/>
                <a:gd name="T12" fmla="*/ 0 w 68"/>
                <a:gd name="T13" fmla="*/ 9 h 94"/>
                <a:gd name="T14" fmla="*/ 9 w 68"/>
                <a:gd name="T15" fmla="*/ 1 h 94"/>
                <a:gd name="T16" fmla="*/ 59 w 68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4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8" y="90"/>
                    <a:pt x="64" y="94"/>
                    <a:pt x="5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4" y="94"/>
                    <a:pt x="0" y="90"/>
                    <a:pt x="0" y="8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7" name="Freeform 71">
              <a:extLst>
                <a:ext uri="{FF2B5EF4-FFF2-40B4-BE49-F238E27FC236}">
                  <a16:creationId xmlns:a16="http://schemas.microsoft.com/office/drawing/2014/main" xmlns="" id="{440FF666-627C-4F0E-A87D-3E088B1E19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3743325"/>
              <a:ext cx="109538" cy="182563"/>
            </a:xfrm>
            <a:custGeom>
              <a:avLst/>
              <a:gdLst>
                <a:gd name="T0" fmla="*/ 60 w 69"/>
                <a:gd name="T1" fmla="*/ 0 h 115"/>
                <a:gd name="T2" fmla="*/ 69 w 69"/>
                <a:gd name="T3" fmla="*/ 9 h 115"/>
                <a:gd name="T4" fmla="*/ 69 w 69"/>
                <a:gd name="T5" fmla="*/ 107 h 115"/>
                <a:gd name="T6" fmla="*/ 60 w 69"/>
                <a:gd name="T7" fmla="*/ 115 h 115"/>
                <a:gd name="T8" fmla="*/ 10 w 69"/>
                <a:gd name="T9" fmla="*/ 115 h 115"/>
                <a:gd name="T10" fmla="*/ 1 w 69"/>
                <a:gd name="T11" fmla="*/ 107 h 115"/>
                <a:gd name="T12" fmla="*/ 1 w 69"/>
                <a:gd name="T13" fmla="*/ 9 h 115"/>
                <a:gd name="T14" fmla="*/ 9 w 69"/>
                <a:gd name="T15" fmla="*/ 0 h 115"/>
                <a:gd name="T16" fmla="*/ 60 w 69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15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9" y="111"/>
                    <a:pt x="65" y="115"/>
                    <a:pt x="60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5" y="115"/>
                    <a:pt x="1" y="111"/>
                    <a:pt x="1" y="10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8" name="Freeform 72">
              <a:extLst>
                <a:ext uri="{FF2B5EF4-FFF2-40B4-BE49-F238E27FC236}">
                  <a16:creationId xmlns:a16="http://schemas.microsoft.com/office/drawing/2014/main" xmlns="" id="{2DAA6C8A-8CAA-493B-9BEB-0EFDF781C1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524250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9" name="Freeform 73">
              <a:extLst>
                <a:ext uri="{FF2B5EF4-FFF2-40B4-BE49-F238E27FC236}">
                  <a16:creationId xmlns:a16="http://schemas.microsoft.com/office/drawing/2014/main" xmlns="" id="{7CCE923F-8AE1-4FDF-85D8-810CDEBFB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3956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0" name="Freeform 74">
              <a:extLst>
                <a:ext uri="{FF2B5EF4-FFF2-40B4-BE49-F238E27FC236}">
                  <a16:creationId xmlns:a16="http://schemas.microsoft.com/office/drawing/2014/main" xmlns="" id="{285E0309-08D3-4C70-933E-EDB7506C7A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2686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3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1" name="Freeform 75">
              <a:extLst>
                <a:ext uri="{FF2B5EF4-FFF2-40B4-BE49-F238E27FC236}">
                  <a16:creationId xmlns:a16="http://schemas.microsoft.com/office/drawing/2014/main" xmlns="" id="{612C75E6-894A-45AB-A34F-0F240A3D3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1400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2" name="Freeform 76">
              <a:extLst>
                <a:ext uri="{FF2B5EF4-FFF2-40B4-BE49-F238E27FC236}">
                  <a16:creationId xmlns:a16="http://schemas.microsoft.com/office/drawing/2014/main" xmlns="" id="{DED4EED4-9069-45CF-B7F7-B9E3B2E31C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3011488"/>
              <a:ext cx="109538" cy="109538"/>
            </a:xfrm>
            <a:custGeom>
              <a:avLst/>
              <a:gdLst>
                <a:gd name="T0" fmla="*/ 60 w 69"/>
                <a:gd name="T1" fmla="*/ 0 h 69"/>
                <a:gd name="T2" fmla="*/ 69 w 69"/>
                <a:gd name="T3" fmla="*/ 9 h 69"/>
                <a:gd name="T4" fmla="*/ 69 w 69"/>
                <a:gd name="T5" fmla="*/ 60 h 69"/>
                <a:gd name="T6" fmla="*/ 60 w 69"/>
                <a:gd name="T7" fmla="*/ 68 h 69"/>
                <a:gd name="T8" fmla="*/ 9 w 69"/>
                <a:gd name="T9" fmla="*/ 69 h 69"/>
                <a:gd name="T10" fmla="*/ 1 w 69"/>
                <a:gd name="T11" fmla="*/ 60 h 69"/>
                <a:gd name="T12" fmla="*/ 0 w 69"/>
                <a:gd name="T13" fmla="*/ 9 h 69"/>
                <a:gd name="T14" fmla="*/ 9 w 69"/>
                <a:gd name="T15" fmla="*/ 0 h 69"/>
                <a:gd name="T16" fmla="*/ 60 w 69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5" y="69"/>
                    <a:pt x="1" y="65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3" name="Freeform 77">
              <a:extLst>
                <a:ext uri="{FF2B5EF4-FFF2-40B4-BE49-F238E27FC236}">
                  <a16:creationId xmlns:a16="http://schemas.microsoft.com/office/drawing/2014/main" xmlns="" id="{E39FD020-3955-45AB-913D-6CD9C22C17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884488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4" name="Freeform 78">
              <a:extLst>
                <a:ext uri="{FF2B5EF4-FFF2-40B4-BE49-F238E27FC236}">
                  <a16:creationId xmlns:a16="http://schemas.microsoft.com/office/drawing/2014/main" xmlns="" id="{D78BF52A-48A7-4496-AE39-45A31593A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755900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5" name="Freeform 79">
              <a:extLst>
                <a:ext uri="{FF2B5EF4-FFF2-40B4-BE49-F238E27FC236}">
                  <a16:creationId xmlns:a16="http://schemas.microsoft.com/office/drawing/2014/main" xmlns="" id="{930B1D03-0025-4AA1-98C7-0A6FE3B1A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627313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4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6" name="Freeform 80">
              <a:extLst>
                <a:ext uri="{FF2B5EF4-FFF2-40B4-BE49-F238E27FC236}">
                  <a16:creationId xmlns:a16="http://schemas.microsoft.com/office/drawing/2014/main" xmlns="" id="{9F7653CE-9F79-4315-9078-B82B53294F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50031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7" name="Freeform 81">
              <a:extLst>
                <a:ext uri="{FF2B5EF4-FFF2-40B4-BE49-F238E27FC236}">
                  <a16:creationId xmlns:a16="http://schemas.microsoft.com/office/drawing/2014/main" xmlns="" id="{33D24FAB-154B-44C4-9C36-A29876DA95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3717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8" name="Freeform 82">
              <a:extLst>
                <a:ext uri="{FF2B5EF4-FFF2-40B4-BE49-F238E27FC236}">
                  <a16:creationId xmlns:a16="http://schemas.microsoft.com/office/drawing/2014/main" xmlns="" id="{BE26F5BC-5963-420B-A0D8-F2B784BE8B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24313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8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1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9" name="Freeform 83">
              <a:extLst>
                <a:ext uri="{FF2B5EF4-FFF2-40B4-BE49-F238E27FC236}">
                  <a16:creationId xmlns:a16="http://schemas.microsoft.com/office/drawing/2014/main" xmlns="" id="{DA5BE018-88DC-4051-A680-F797B4E1E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6738" y="3611563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8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8"/>
                    <a:pt x="59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0" name="Freeform 84">
              <a:extLst>
                <a:ext uri="{FF2B5EF4-FFF2-40B4-BE49-F238E27FC236}">
                  <a16:creationId xmlns:a16="http://schemas.microsoft.com/office/drawing/2014/main" xmlns="" id="{7B668AB4-FA57-4CF3-966C-1610ABC18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6738" y="34845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1" name="Freeform 85">
              <a:extLst>
                <a:ext uri="{FF2B5EF4-FFF2-40B4-BE49-F238E27FC236}">
                  <a16:creationId xmlns:a16="http://schemas.microsoft.com/office/drawing/2014/main" xmlns="" id="{F55849AC-952F-4388-8845-4109F61A2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6738" y="33559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2" name="Freeform 86">
              <a:extLst>
                <a:ext uri="{FF2B5EF4-FFF2-40B4-BE49-F238E27FC236}">
                  <a16:creationId xmlns:a16="http://schemas.microsoft.com/office/drawing/2014/main" xmlns="" id="{EFF72499-A1CE-406E-B95E-6C5BAF6B14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6738" y="322738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3" name="Freeform 87">
              <a:extLst>
                <a:ext uri="{FF2B5EF4-FFF2-40B4-BE49-F238E27FC236}">
                  <a16:creationId xmlns:a16="http://schemas.microsoft.com/office/drawing/2014/main" xmlns="" id="{3E0EEB09-AC12-49B9-BCCE-591891645C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3100388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1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5" y="68"/>
                    <a:pt x="1" y="64"/>
                    <a:pt x="1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4" name="Freeform 88">
              <a:extLst>
                <a:ext uri="{FF2B5EF4-FFF2-40B4-BE49-F238E27FC236}">
                  <a16:creationId xmlns:a16="http://schemas.microsoft.com/office/drawing/2014/main" xmlns="" id="{D5DC4B45-62BA-422F-B495-75760ECD83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97180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60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5" name="Freeform 89">
              <a:extLst>
                <a:ext uri="{FF2B5EF4-FFF2-40B4-BE49-F238E27FC236}">
                  <a16:creationId xmlns:a16="http://schemas.microsoft.com/office/drawing/2014/main" xmlns="" id="{1190DB0F-07F1-4A39-A3F8-38661B14E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843213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60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1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6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" name="Freeform 90">
              <a:extLst>
                <a:ext uri="{FF2B5EF4-FFF2-40B4-BE49-F238E27FC236}">
                  <a16:creationId xmlns:a16="http://schemas.microsoft.com/office/drawing/2014/main" xmlns="" id="{C1824C04-66B1-499A-B22E-777A4741D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71621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" name="Freeform 91">
              <a:extLst>
                <a:ext uri="{FF2B5EF4-FFF2-40B4-BE49-F238E27FC236}">
                  <a16:creationId xmlns:a16="http://schemas.microsoft.com/office/drawing/2014/main" xmlns="" id="{D3ADF3C5-49A3-4A58-9ECC-289CE516D1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5876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8" name="Freeform 92">
              <a:extLst>
                <a:ext uri="{FF2B5EF4-FFF2-40B4-BE49-F238E27FC236}">
                  <a16:creationId xmlns:a16="http://schemas.microsoft.com/office/drawing/2014/main" xmlns="" id="{14F25840-E857-4AF1-A9C3-5B18B4E16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4606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9" name="Freeform 93">
              <a:extLst>
                <a:ext uri="{FF2B5EF4-FFF2-40B4-BE49-F238E27FC236}">
                  <a16:creationId xmlns:a16="http://schemas.microsoft.com/office/drawing/2014/main" xmlns="" id="{404E93E4-C958-46ED-AE20-E53E46C060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3320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0" name="Freeform 94">
              <a:extLst>
                <a:ext uri="{FF2B5EF4-FFF2-40B4-BE49-F238E27FC236}">
                  <a16:creationId xmlns:a16="http://schemas.microsoft.com/office/drawing/2014/main" xmlns="" id="{92E13692-4E96-4786-806B-14BBDDC3DA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3563" y="2203450"/>
              <a:ext cx="109538" cy="109538"/>
            </a:xfrm>
            <a:custGeom>
              <a:avLst/>
              <a:gdLst>
                <a:gd name="T0" fmla="*/ 60 w 69"/>
                <a:gd name="T1" fmla="*/ 0 h 69"/>
                <a:gd name="T2" fmla="*/ 69 w 69"/>
                <a:gd name="T3" fmla="*/ 9 h 69"/>
                <a:gd name="T4" fmla="*/ 69 w 69"/>
                <a:gd name="T5" fmla="*/ 59 h 69"/>
                <a:gd name="T6" fmla="*/ 60 w 69"/>
                <a:gd name="T7" fmla="*/ 68 h 69"/>
                <a:gd name="T8" fmla="*/ 9 w 69"/>
                <a:gd name="T9" fmla="*/ 69 h 69"/>
                <a:gd name="T10" fmla="*/ 1 w 69"/>
                <a:gd name="T11" fmla="*/ 60 h 69"/>
                <a:gd name="T12" fmla="*/ 0 w 69"/>
                <a:gd name="T13" fmla="*/ 9 h 69"/>
                <a:gd name="T14" fmla="*/ 9 w 69"/>
                <a:gd name="T15" fmla="*/ 0 h 69"/>
                <a:gd name="T16" fmla="*/ 60 w 69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8"/>
                    <a:pt x="1" y="65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1" name="Freeform 95">
              <a:extLst>
                <a:ext uri="{FF2B5EF4-FFF2-40B4-BE49-F238E27FC236}">
                  <a16:creationId xmlns:a16="http://schemas.microsoft.com/office/drawing/2014/main" xmlns="" id="{77CC3BFE-D18D-420D-8EC2-FAAD190DD1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560763"/>
              <a:ext cx="107950" cy="109538"/>
            </a:xfrm>
            <a:custGeom>
              <a:avLst/>
              <a:gdLst>
                <a:gd name="T0" fmla="*/ 60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60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60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5" y="69"/>
                    <a:pt x="6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1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2" name="Freeform 96">
              <a:extLst>
                <a:ext uri="{FF2B5EF4-FFF2-40B4-BE49-F238E27FC236}">
                  <a16:creationId xmlns:a16="http://schemas.microsoft.com/office/drawing/2014/main" xmlns="" id="{91392DFF-5343-48F0-B040-AF757C3327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68935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3" name="Freeform 97">
              <a:extLst>
                <a:ext uri="{FF2B5EF4-FFF2-40B4-BE49-F238E27FC236}">
                  <a16:creationId xmlns:a16="http://schemas.microsoft.com/office/drawing/2014/main" xmlns="" id="{A6DE81A2-F77C-4A1D-BCF9-C661796C06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6913" y="38179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4" name="Freeform 98">
              <a:extLst>
                <a:ext uri="{FF2B5EF4-FFF2-40B4-BE49-F238E27FC236}">
                  <a16:creationId xmlns:a16="http://schemas.microsoft.com/office/drawing/2014/main" xmlns="" id="{BABC1805-0DE3-4C36-8468-94E8F80B6B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4337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5" name="Freeform 99">
              <a:extLst>
                <a:ext uri="{FF2B5EF4-FFF2-40B4-BE49-F238E27FC236}">
                  <a16:creationId xmlns:a16="http://schemas.microsoft.com/office/drawing/2014/main" xmlns="" id="{49D708E6-FE8E-45F4-B3AE-633D5564C3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3051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6" name="Freeform 100">
              <a:extLst>
                <a:ext uri="{FF2B5EF4-FFF2-40B4-BE49-F238E27FC236}">
                  <a16:creationId xmlns:a16="http://schemas.microsoft.com/office/drawing/2014/main" xmlns="" id="{7A3373D1-E78B-442E-855B-B6FDC6B81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17658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7" name="Freeform 101">
              <a:extLst>
                <a:ext uri="{FF2B5EF4-FFF2-40B4-BE49-F238E27FC236}">
                  <a16:creationId xmlns:a16="http://schemas.microsoft.com/office/drawing/2014/main" xmlns="" id="{C3C20A6F-4475-460D-8583-37973B8352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04958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8" name="Freeform 102">
              <a:extLst>
                <a:ext uri="{FF2B5EF4-FFF2-40B4-BE49-F238E27FC236}">
                  <a16:creationId xmlns:a16="http://schemas.microsoft.com/office/drawing/2014/main" xmlns="" id="{2A82839F-E18F-4DB0-A51E-8E17A56CCA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3738" y="292100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1 w 69"/>
                <a:gd name="T11" fmla="*/ 60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5" y="68"/>
                    <a:pt x="1" y="64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9" name="Freeform 103">
              <a:extLst>
                <a:ext uri="{FF2B5EF4-FFF2-40B4-BE49-F238E27FC236}">
                  <a16:creationId xmlns:a16="http://schemas.microsoft.com/office/drawing/2014/main" xmlns="" id="{F667D522-B8FE-4CFE-9438-8380BCD60C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3738" y="279400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8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3"/>
                    <a:pt x="68" y="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0" name="Freeform 104">
              <a:extLst>
                <a:ext uri="{FF2B5EF4-FFF2-40B4-BE49-F238E27FC236}">
                  <a16:creationId xmlns:a16="http://schemas.microsoft.com/office/drawing/2014/main" xmlns="" id="{ADD456BB-183C-4E77-AA75-C89D331809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3738" y="266541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1" name="Freeform 105">
              <a:extLst>
                <a:ext uri="{FF2B5EF4-FFF2-40B4-BE49-F238E27FC236}">
                  <a16:creationId xmlns:a16="http://schemas.microsoft.com/office/drawing/2014/main" xmlns="" id="{68D8D089-DE61-43B7-9FFE-613F8DAE9F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3738" y="2536825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8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2" name="Freeform 106">
              <a:extLst>
                <a:ext uri="{FF2B5EF4-FFF2-40B4-BE49-F238E27FC236}">
                  <a16:creationId xmlns:a16="http://schemas.microsoft.com/office/drawing/2014/main" xmlns="" id="{1DA18B78-C443-45F5-862C-3C8C7A9A72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3738" y="24098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3" name="Freeform 107">
              <a:extLst>
                <a:ext uri="{FF2B5EF4-FFF2-40B4-BE49-F238E27FC236}">
                  <a16:creationId xmlns:a16="http://schemas.microsoft.com/office/drawing/2014/main" xmlns="" id="{3384B7CA-E4FE-4D41-B6B6-2CBDB28852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1800" y="2090738"/>
              <a:ext cx="109538" cy="131763"/>
            </a:xfrm>
            <a:custGeom>
              <a:avLst/>
              <a:gdLst>
                <a:gd name="T0" fmla="*/ 60 w 69"/>
                <a:gd name="T1" fmla="*/ 0 h 83"/>
                <a:gd name="T2" fmla="*/ 69 w 69"/>
                <a:gd name="T3" fmla="*/ 9 h 83"/>
                <a:gd name="T4" fmla="*/ 69 w 69"/>
                <a:gd name="T5" fmla="*/ 74 h 83"/>
                <a:gd name="T6" fmla="*/ 60 w 69"/>
                <a:gd name="T7" fmla="*/ 83 h 83"/>
                <a:gd name="T8" fmla="*/ 9 w 69"/>
                <a:gd name="T9" fmla="*/ 83 h 83"/>
                <a:gd name="T10" fmla="*/ 1 w 69"/>
                <a:gd name="T11" fmla="*/ 74 h 83"/>
                <a:gd name="T12" fmla="*/ 0 w 69"/>
                <a:gd name="T13" fmla="*/ 9 h 83"/>
                <a:gd name="T14" fmla="*/ 9 w 69"/>
                <a:gd name="T15" fmla="*/ 0 h 83"/>
                <a:gd name="T16" fmla="*/ 60 w 69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83">
                  <a:moveTo>
                    <a:pt x="60" y="0"/>
                  </a:moveTo>
                  <a:cubicBezTo>
                    <a:pt x="65" y="0"/>
                    <a:pt x="68" y="4"/>
                    <a:pt x="69" y="9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9"/>
                    <a:pt x="65" y="83"/>
                    <a:pt x="60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5" y="83"/>
                    <a:pt x="0" y="79"/>
                    <a:pt x="1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4" name="Freeform 108">
              <a:extLst>
                <a:ext uri="{FF2B5EF4-FFF2-40B4-BE49-F238E27FC236}">
                  <a16:creationId xmlns:a16="http://schemas.microsoft.com/office/drawing/2014/main" xmlns="" id="{CFA96423-18E9-48A2-B38B-53794D0A8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8950" y="2090738"/>
              <a:ext cx="184150" cy="92075"/>
            </a:xfrm>
            <a:custGeom>
              <a:avLst/>
              <a:gdLst>
                <a:gd name="T0" fmla="*/ 107 w 116"/>
                <a:gd name="T1" fmla="*/ 0 h 58"/>
                <a:gd name="T2" fmla="*/ 116 w 116"/>
                <a:gd name="T3" fmla="*/ 9 h 58"/>
                <a:gd name="T4" fmla="*/ 116 w 116"/>
                <a:gd name="T5" fmla="*/ 48 h 58"/>
                <a:gd name="T6" fmla="*/ 107 w 116"/>
                <a:gd name="T7" fmla="*/ 58 h 58"/>
                <a:gd name="T8" fmla="*/ 9 w 116"/>
                <a:gd name="T9" fmla="*/ 58 h 58"/>
                <a:gd name="T10" fmla="*/ 0 w 116"/>
                <a:gd name="T11" fmla="*/ 48 h 58"/>
                <a:gd name="T12" fmla="*/ 0 w 116"/>
                <a:gd name="T13" fmla="*/ 10 h 58"/>
                <a:gd name="T14" fmla="*/ 9 w 116"/>
                <a:gd name="T15" fmla="*/ 0 h 58"/>
                <a:gd name="T16" fmla="*/ 107 w 116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58">
                  <a:moveTo>
                    <a:pt x="107" y="0"/>
                  </a:moveTo>
                  <a:cubicBezTo>
                    <a:pt x="112" y="0"/>
                    <a:pt x="116" y="4"/>
                    <a:pt x="116" y="9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53"/>
                    <a:pt x="112" y="57"/>
                    <a:pt x="107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4" y="58"/>
                    <a:pt x="0" y="53"/>
                    <a:pt x="0" y="4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5" name="Freeform 109">
              <a:extLst>
                <a:ext uri="{FF2B5EF4-FFF2-40B4-BE49-F238E27FC236}">
                  <a16:creationId xmlns:a16="http://schemas.microsoft.com/office/drawing/2014/main" xmlns="" id="{40621630-581B-421A-9BE0-479BEA3BAA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4800" y="2092325"/>
              <a:ext cx="107950" cy="160338"/>
            </a:xfrm>
            <a:custGeom>
              <a:avLst/>
              <a:gdLst>
                <a:gd name="T0" fmla="*/ 59 w 68"/>
                <a:gd name="T1" fmla="*/ 0 h 101"/>
                <a:gd name="T2" fmla="*/ 68 w 68"/>
                <a:gd name="T3" fmla="*/ 9 h 101"/>
                <a:gd name="T4" fmla="*/ 68 w 68"/>
                <a:gd name="T5" fmla="*/ 92 h 101"/>
                <a:gd name="T6" fmla="*/ 59 w 68"/>
                <a:gd name="T7" fmla="*/ 101 h 101"/>
                <a:gd name="T8" fmla="*/ 9 w 68"/>
                <a:gd name="T9" fmla="*/ 101 h 101"/>
                <a:gd name="T10" fmla="*/ 0 w 68"/>
                <a:gd name="T11" fmla="*/ 92 h 101"/>
                <a:gd name="T12" fmla="*/ 0 w 68"/>
                <a:gd name="T13" fmla="*/ 9 h 101"/>
                <a:gd name="T14" fmla="*/ 9 w 68"/>
                <a:gd name="T15" fmla="*/ 0 h 101"/>
                <a:gd name="T16" fmla="*/ 59 w 6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01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7"/>
                    <a:pt x="64" y="101"/>
                    <a:pt x="59" y="101"/>
                  </a:cubicBezTo>
                  <a:cubicBezTo>
                    <a:pt x="9" y="101"/>
                    <a:pt x="9" y="101"/>
                    <a:pt x="9" y="101"/>
                  </a:cubicBezTo>
                  <a:cubicBezTo>
                    <a:pt x="4" y="101"/>
                    <a:pt x="0" y="97"/>
                    <a:pt x="0" y="9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6" name="Freeform 110">
              <a:extLst>
                <a:ext uri="{FF2B5EF4-FFF2-40B4-BE49-F238E27FC236}">
                  <a16:creationId xmlns:a16="http://schemas.microsoft.com/office/drawing/2014/main" xmlns="" id="{D810BB2C-2442-4A97-A0EA-D60F07A2F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2150" y="2092325"/>
              <a:ext cx="109538" cy="295275"/>
            </a:xfrm>
            <a:custGeom>
              <a:avLst/>
              <a:gdLst>
                <a:gd name="T0" fmla="*/ 60 w 69"/>
                <a:gd name="T1" fmla="*/ 0 h 186"/>
                <a:gd name="T2" fmla="*/ 69 w 69"/>
                <a:gd name="T3" fmla="*/ 9 h 186"/>
                <a:gd name="T4" fmla="*/ 69 w 69"/>
                <a:gd name="T5" fmla="*/ 177 h 186"/>
                <a:gd name="T6" fmla="*/ 60 w 69"/>
                <a:gd name="T7" fmla="*/ 186 h 186"/>
                <a:gd name="T8" fmla="*/ 10 w 69"/>
                <a:gd name="T9" fmla="*/ 186 h 186"/>
                <a:gd name="T10" fmla="*/ 1 w 69"/>
                <a:gd name="T11" fmla="*/ 177 h 186"/>
                <a:gd name="T12" fmla="*/ 0 w 69"/>
                <a:gd name="T13" fmla="*/ 9 h 186"/>
                <a:gd name="T14" fmla="*/ 9 w 69"/>
                <a:gd name="T15" fmla="*/ 0 h 186"/>
                <a:gd name="T16" fmla="*/ 60 w 69"/>
                <a:gd name="T1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86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69" y="182"/>
                    <a:pt x="65" y="186"/>
                    <a:pt x="60" y="186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5" y="186"/>
                    <a:pt x="1" y="182"/>
                    <a:pt x="1" y="17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7" name="Freeform 111">
              <a:extLst>
                <a:ext uri="{FF2B5EF4-FFF2-40B4-BE49-F238E27FC236}">
                  <a16:creationId xmlns:a16="http://schemas.microsoft.com/office/drawing/2014/main" xmlns="" id="{2EEF209C-3820-49A4-B9F7-1766388FC3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23275" y="2117725"/>
              <a:ext cx="1319213" cy="692150"/>
            </a:xfrm>
            <a:custGeom>
              <a:avLst/>
              <a:gdLst>
                <a:gd name="T0" fmla="*/ 220 w 830"/>
                <a:gd name="T1" fmla="*/ 436 h 436"/>
                <a:gd name="T2" fmla="*/ 264 w 830"/>
                <a:gd name="T3" fmla="*/ 397 h 436"/>
                <a:gd name="T4" fmla="*/ 296 w 830"/>
                <a:gd name="T5" fmla="*/ 384 h 436"/>
                <a:gd name="T6" fmla="*/ 334 w 830"/>
                <a:gd name="T7" fmla="*/ 360 h 436"/>
                <a:gd name="T8" fmla="*/ 370 w 830"/>
                <a:gd name="T9" fmla="*/ 335 h 436"/>
                <a:gd name="T10" fmla="*/ 501 w 830"/>
                <a:gd name="T11" fmla="*/ 264 h 436"/>
                <a:gd name="T12" fmla="*/ 568 w 830"/>
                <a:gd name="T13" fmla="*/ 218 h 436"/>
                <a:gd name="T14" fmla="*/ 830 w 830"/>
                <a:gd name="T15" fmla="*/ 159 h 436"/>
                <a:gd name="T16" fmla="*/ 759 w 830"/>
                <a:gd name="T17" fmla="*/ 0 h 436"/>
                <a:gd name="T18" fmla="*/ 573 w 830"/>
                <a:gd name="T19" fmla="*/ 33 h 436"/>
                <a:gd name="T20" fmla="*/ 517 w 830"/>
                <a:gd name="T21" fmla="*/ 47 h 436"/>
                <a:gd name="T22" fmla="*/ 487 w 830"/>
                <a:gd name="T23" fmla="*/ 53 h 436"/>
                <a:gd name="T24" fmla="*/ 417 w 830"/>
                <a:gd name="T25" fmla="*/ 50 h 436"/>
                <a:gd name="T26" fmla="*/ 319 w 830"/>
                <a:gd name="T27" fmla="*/ 65 h 436"/>
                <a:gd name="T28" fmla="*/ 276 w 830"/>
                <a:gd name="T29" fmla="*/ 71 h 436"/>
                <a:gd name="T30" fmla="*/ 222 w 830"/>
                <a:gd name="T31" fmla="*/ 76 h 436"/>
                <a:gd name="T32" fmla="*/ 175 w 830"/>
                <a:gd name="T33" fmla="*/ 82 h 436"/>
                <a:gd name="T34" fmla="*/ 163 w 830"/>
                <a:gd name="T35" fmla="*/ 94 h 436"/>
                <a:gd name="T36" fmla="*/ 132 w 830"/>
                <a:gd name="T37" fmla="*/ 120 h 436"/>
                <a:gd name="T38" fmla="*/ 125 w 830"/>
                <a:gd name="T39" fmla="*/ 136 h 436"/>
                <a:gd name="T40" fmla="*/ 117 w 830"/>
                <a:gd name="T41" fmla="*/ 154 h 436"/>
                <a:gd name="T42" fmla="*/ 98 w 830"/>
                <a:gd name="T43" fmla="*/ 180 h 436"/>
                <a:gd name="T44" fmla="*/ 103 w 830"/>
                <a:gd name="T45" fmla="*/ 187 h 436"/>
                <a:gd name="T46" fmla="*/ 52 w 830"/>
                <a:gd name="T47" fmla="*/ 236 h 436"/>
                <a:gd name="T48" fmla="*/ 33 w 830"/>
                <a:gd name="T49" fmla="*/ 254 h 436"/>
                <a:gd name="T50" fmla="*/ 23 w 830"/>
                <a:gd name="T51" fmla="*/ 274 h 436"/>
                <a:gd name="T52" fmla="*/ 41 w 830"/>
                <a:gd name="T53" fmla="*/ 285 h 436"/>
                <a:gd name="T54" fmla="*/ 28 w 830"/>
                <a:gd name="T55" fmla="*/ 297 h 436"/>
                <a:gd name="T56" fmla="*/ 1 w 830"/>
                <a:gd name="T57" fmla="*/ 319 h 436"/>
                <a:gd name="T58" fmla="*/ 11 w 830"/>
                <a:gd name="T59" fmla="*/ 334 h 436"/>
                <a:gd name="T60" fmla="*/ 23 w 830"/>
                <a:gd name="T61" fmla="*/ 342 h 436"/>
                <a:gd name="T62" fmla="*/ 58 w 830"/>
                <a:gd name="T63" fmla="*/ 326 h 436"/>
                <a:gd name="T64" fmla="*/ 118 w 830"/>
                <a:gd name="T65" fmla="*/ 285 h 436"/>
                <a:gd name="T66" fmla="*/ 150 w 830"/>
                <a:gd name="T67" fmla="*/ 272 h 436"/>
                <a:gd name="T68" fmla="*/ 192 w 830"/>
                <a:gd name="T69" fmla="*/ 258 h 436"/>
                <a:gd name="T70" fmla="*/ 146 w 830"/>
                <a:gd name="T71" fmla="*/ 279 h 436"/>
                <a:gd name="T72" fmla="*/ 117 w 830"/>
                <a:gd name="T73" fmla="*/ 297 h 436"/>
                <a:gd name="T74" fmla="*/ 108 w 830"/>
                <a:gd name="T75" fmla="*/ 309 h 436"/>
                <a:gd name="T76" fmla="*/ 73 w 830"/>
                <a:gd name="T77" fmla="*/ 346 h 436"/>
                <a:gd name="T78" fmla="*/ 47 w 830"/>
                <a:gd name="T79" fmla="*/ 371 h 436"/>
                <a:gd name="T80" fmla="*/ 61 w 830"/>
                <a:gd name="T81" fmla="*/ 382 h 436"/>
                <a:gd name="T82" fmla="*/ 114 w 830"/>
                <a:gd name="T83" fmla="*/ 371 h 436"/>
                <a:gd name="T84" fmla="*/ 159 w 830"/>
                <a:gd name="T85" fmla="*/ 339 h 436"/>
                <a:gd name="T86" fmla="*/ 199 w 830"/>
                <a:gd name="T87" fmla="*/ 326 h 436"/>
                <a:gd name="T88" fmla="*/ 245 w 830"/>
                <a:gd name="T89" fmla="*/ 312 h 436"/>
                <a:gd name="T90" fmla="*/ 320 w 830"/>
                <a:gd name="T91" fmla="*/ 294 h 436"/>
                <a:gd name="T92" fmla="*/ 306 w 830"/>
                <a:gd name="T93" fmla="*/ 307 h 436"/>
                <a:gd name="T94" fmla="*/ 265 w 830"/>
                <a:gd name="T95" fmla="*/ 337 h 436"/>
                <a:gd name="T96" fmla="*/ 221 w 830"/>
                <a:gd name="T97" fmla="*/ 379 h 436"/>
                <a:gd name="T98" fmla="*/ 216 w 830"/>
                <a:gd name="T99" fmla="*/ 422 h 436"/>
                <a:gd name="T100" fmla="*/ 220 w 830"/>
                <a:gd name="T101" fmla="*/ 436 h 436"/>
                <a:gd name="T102" fmla="*/ 157 w 830"/>
                <a:gd name="T103" fmla="*/ 152 h 436"/>
                <a:gd name="T104" fmla="*/ 157 w 830"/>
                <a:gd name="T105" fmla="*/ 153 h 436"/>
                <a:gd name="T106" fmla="*/ 157 w 830"/>
                <a:gd name="T107" fmla="*/ 152 h 436"/>
                <a:gd name="T108" fmla="*/ 180 w 830"/>
                <a:gd name="T109" fmla="*/ 129 h 436"/>
                <a:gd name="T110" fmla="*/ 233 w 830"/>
                <a:gd name="T111" fmla="*/ 123 h 436"/>
                <a:gd name="T112" fmla="*/ 235 w 830"/>
                <a:gd name="T113" fmla="*/ 125 h 436"/>
                <a:gd name="T114" fmla="*/ 189 w 830"/>
                <a:gd name="T115" fmla="*/ 142 h 436"/>
                <a:gd name="T116" fmla="*/ 157 w 830"/>
                <a:gd name="T117" fmla="*/ 15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0" h="436">
                  <a:moveTo>
                    <a:pt x="220" y="436"/>
                  </a:moveTo>
                  <a:cubicBezTo>
                    <a:pt x="232" y="430"/>
                    <a:pt x="264" y="397"/>
                    <a:pt x="264" y="397"/>
                  </a:cubicBezTo>
                  <a:cubicBezTo>
                    <a:pt x="274" y="391"/>
                    <a:pt x="287" y="389"/>
                    <a:pt x="296" y="384"/>
                  </a:cubicBezTo>
                  <a:cubicBezTo>
                    <a:pt x="297" y="384"/>
                    <a:pt x="330" y="363"/>
                    <a:pt x="334" y="360"/>
                  </a:cubicBezTo>
                  <a:cubicBezTo>
                    <a:pt x="338" y="356"/>
                    <a:pt x="343" y="350"/>
                    <a:pt x="370" y="335"/>
                  </a:cubicBezTo>
                  <a:cubicBezTo>
                    <a:pt x="397" y="321"/>
                    <a:pt x="485" y="282"/>
                    <a:pt x="501" y="264"/>
                  </a:cubicBezTo>
                  <a:cubicBezTo>
                    <a:pt x="516" y="246"/>
                    <a:pt x="568" y="218"/>
                    <a:pt x="568" y="218"/>
                  </a:cubicBezTo>
                  <a:cubicBezTo>
                    <a:pt x="607" y="197"/>
                    <a:pt x="718" y="174"/>
                    <a:pt x="830" y="159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663" y="14"/>
                    <a:pt x="580" y="30"/>
                    <a:pt x="573" y="33"/>
                  </a:cubicBezTo>
                  <a:cubicBezTo>
                    <a:pt x="554" y="41"/>
                    <a:pt x="534" y="45"/>
                    <a:pt x="517" y="47"/>
                  </a:cubicBezTo>
                  <a:cubicBezTo>
                    <a:pt x="500" y="49"/>
                    <a:pt x="501" y="51"/>
                    <a:pt x="487" y="53"/>
                  </a:cubicBezTo>
                  <a:cubicBezTo>
                    <a:pt x="473" y="55"/>
                    <a:pt x="449" y="48"/>
                    <a:pt x="417" y="50"/>
                  </a:cubicBezTo>
                  <a:cubicBezTo>
                    <a:pt x="385" y="51"/>
                    <a:pt x="333" y="63"/>
                    <a:pt x="319" y="65"/>
                  </a:cubicBezTo>
                  <a:cubicBezTo>
                    <a:pt x="305" y="67"/>
                    <a:pt x="289" y="67"/>
                    <a:pt x="276" y="71"/>
                  </a:cubicBezTo>
                  <a:cubicBezTo>
                    <a:pt x="263" y="76"/>
                    <a:pt x="235" y="76"/>
                    <a:pt x="222" y="76"/>
                  </a:cubicBezTo>
                  <a:cubicBezTo>
                    <a:pt x="209" y="76"/>
                    <a:pt x="180" y="81"/>
                    <a:pt x="175" y="82"/>
                  </a:cubicBezTo>
                  <a:cubicBezTo>
                    <a:pt x="170" y="84"/>
                    <a:pt x="172" y="85"/>
                    <a:pt x="163" y="94"/>
                  </a:cubicBezTo>
                  <a:cubicBezTo>
                    <a:pt x="154" y="102"/>
                    <a:pt x="135" y="117"/>
                    <a:pt x="132" y="120"/>
                  </a:cubicBezTo>
                  <a:cubicBezTo>
                    <a:pt x="129" y="123"/>
                    <a:pt x="128" y="128"/>
                    <a:pt x="125" y="136"/>
                  </a:cubicBezTo>
                  <a:cubicBezTo>
                    <a:pt x="122" y="143"/>
                    <a:pt x="117" y="154"/>
                    <a:pt x="117" y="154"/>
                  </a:cubicBezTo>
                  <a:cubicBezTo>
                    <a:pt x="104" y="169"/>
                    <a:pt x="98" y="178"/>
                    <a:pt x="98" y="180"/>
                  </a:cubicBezTo>
                  <a:cubicBezTo>
                    <a:pt x="98" y="182"/>
                    <a:pt x="101" y="186"/>
                    <a:pt x="103" y="187"/>
                  </a:cubicBezTo>
                  <a:cubicBezTo>
                    <a:pt x="85" y="200"/>
                    <a:pt x="52" y="236"/>
                    <a:pt x="52" y="236"/>
                  </a:cubicBezTo>
                  <a:cubicBezTo>
                    <a:pt x="52" y="236"/>
                    <a:pt x="38" y="250"/>
                    <a:pt x="33" y="254"/>
                  </a:cubicBezTo>
                  <a:cubicBezTo>
                    <a:pt x="28" y="259"/>
                    <a:pt x="20" y="264"/>
                    <a:pt x="23" y="274"/>
                  </a:cubicBezTo>
                  <a:cubicBezTo>
                    <a:pt x="25" y="283"/>
                    <a:pt x="41" y="285"/>
                    <a:pt x="41" y="285"/>
                  </a:cubicBezTo>
                  <a:cubicBezTo>
                    <a:pt x="41" y="285"/>
                    <a:pt x="29" y="295"/>
                    <a:pt x="28" y="297"/>
                  </a:cubicBezTo>
                  <a:cubicBezTo>
                    <a:pt x="26" y="299"/>
                    <a:pt x="1" y="308"/>
                    <a:pt x="1" y="319"/>
                  </a:cubicBezTo>
                  <a:cubicBezTo>
                    <a:pt x="0" y="330"/>
                    <a:pt x="11" y="334"/>
                    <a:pt x="11" y="334"/>
                  </a:cubicBezTo>
                  <a:cubicBezTo>
                    <a:pt x="11" y="334"/>
                    <a:pt x="13" y="340"/>
                    <a:pt x="23" y="342"/>
                  </a:cubicBezTo>
                  <a:cubicBezTo>
                    <a:pt x="33" y="343"/>
                    <a:pt x="37" y="335"/>
                    <a:pt x="58" y="326"/>
                  </a:cubicBezTo>
                  <a:cubicBezTo>
                    <a:pt x="80" y="317"/>
                    <a:pt x="108" y="292"/>
                    <a:pt x="118" y="285"/>
                  </a:cubicBezTo>
                  <a:cubicBezTo>
                    <a:pt x="127" y="278"/>
                    <a:pt x="143" y="274"/>
                    <a:pt x="150" y="272"/>
                  </a:cubicBezTo>
                  <a:cubicBezTo>
                    <a:pt x="153" y="271"/>
                    <a:pt x="173" y="264"/>
                    <a:pt x="192" y="258"/>
                  </a:cubicBezTo>
                  <a:cubicBezTo>
                    <a:pt x="174" y="265"/>
                    <a:pt x="160" y="273"/>
                    <a:pt x="146" y="279"/>
                  </a:cubicBezTo>
                  <a:cubicBezTo>
                    <a:pt x="124" y="287"/>
                    <a:pt x="122" y="291"/>
                    <a:pt x="117" y="297"/>
                  </a:cubicBezTo>
                  <a:cubicBezTo>
                    <a:pt x="113" y="303"/>
                    <a:pt x="108" y="309"/>
                    <a:pt x="108" y="309"/>
                  </a:cubicBezTo>
                  <a:cubicBezTo>
                    <a:pt x="102" y="317"/>
                    <a:pt x="87" y="332"/>
                    <a:pt x="73" y="346"/>
                  </a:cubicBezTo>
                  <a:cubicBezTo>
                    <a:pt x="44" y="359"/>
                    <a:pt x="47" y="371"/>
                    <a:pt x="47" y="371"/>
                  </a:cubicBezTo>
                  <a:cubicBezTo>
                    <a:pt x="45" y="381"/>
                    <a:pt x="58" y="382"/>
                    <a:pt x="61" y="382"/>
                  </a:cubicBezTo>
                  <a:cubicBezTo>
                    <a:pt x="75" y="392"/>
                    <a:pt x="95" y="380"/>
                    <a:pt x="114" y="371"/>
                  </a:cubicBezTo>
                  <a:cubicBezTo>
                    <a:pt x="133" y="361"/>
                    <a:pt x="143" y="345"/>
                    <a:pt x="159" y="339"/>
                  </a:cubicBezTo>
                  <a:cubicBezTo>
                    <a:pt x="175" y="334"/>
                    <a:pt x="199" y="326"/>
                    <a:pt x="199" y="326"/>
                  </a:cubicBezTo>
                  <a:cubicBezTo>
                    <a:pt x="215" y="321"/>
                    <a:pt x="227" y="315"/>
                    <a:pt x="245" y="312"/>
                  </a:cubicBezTo>
                  <a:cubicBezTo>
                    <a:pt x="290" y="303"/>
                    <a:pt x="320" y="294"/>
                    <a:pt x="320" y="294"/>
                  </a:cubicBezTo>
                  <a:cubicBezTo>
                    <a:pt x="320" y="294"/>
                    <a:pt x="315" y="302"/>
                    <a:pt x="306" y="307"/>
                  </a:cubicBezTo>
                  <a:cubicBezTo>
                    <a:pt x="296" y="313"/>
                    <a:pt x="271" y="334"/>
                    <a:pt x="265" y="337"/>
                  </a:cubicBezTo>
                  <a:cubicBezTo>
                    <a:pt x="259" y="339"/>
                    <a:pt x="244" y="349"/>
                    <a:pt x="221" y="379"/>
                  </a:cubicBezTo>
                  <a:cubicBezTo>
                    <a:pt x="199" y="409"/>
                    <a:pt x="216" y="422"/>
                    <a:pt x="216" y="422"/>
                  </a:cubicBezTo>
                  <a:cubicBezTo>
                    <a:pt x="215" y="428"/>
                    <a:pt x="214" y="430"/>
                    <a:pt x="220" y="436"/>
                  </a:cubicBezTo>
                  <a:close/>
                  <a:moveTo>
                    <a:pt x="157" y="152"/>
                  </a:moveTo>
                  <a:cubicBezTo>
                    <a:pt x="157" y="153"/>
                    <a:pt x="157" y="153"/>
                    <a:pt x="157" y="153"/>
                  </a:cubicBezTo>
                  <a:cubicBezTo>
                    <a:pt x="157" y="153"/>
                    <a:pt x="157" y="153"/>
                    <a:pt x="157" y="152"/>
                  </a:cubicBezTo>
                  <a:cubicBezTo>
                    <a:pt x="160" y="150"/>
                    <a:pt x="173" y="140"/>
                    <a:pt x="180" y="129"/>
                  </a:cubicBezTo>
                  <a:cubicBezTo>
                    <a:pt x="190" y="127"/>
                    <a:pt x="211" y="128"/>
                    <a:pt x="233" y="123"/>
                  </a:cubicBezTo>
                  <a:cubicBezTo>
                    <a:pt x="235" y="125"/>
                    <a:pt x="235" y="125"/>
                    <a:pt x="235" y="125"/>
                  </a:cubicBezTo>
                  <a:cubicBezTo>
                    <a:pt x="235" y="125"/>
                    <a:pt x="216" y="136"/>
                    <a:pt x="189" y="142"/>
                  </a:cubicBezTo>
                  <a:cubicBezTo>
                    <a:pt x="166" y="147"/>
                    <a:pt x="159" y="151"/>
                    <a:pt x="157" y="152"/>
                  </a:cubicBezTo>
                  <a:close/>
                </a:path>
              </a:pathLst>
            </a:custGeom>
            <a:solidFill>
              <a:srgbClr val="D6A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8" name="Freeform 112">
              <a:extLst>
                <a:ext uri="{FF2B5EF4-FFF2-40B4-BE49-F238E27FC236}">
                  <a16:creationId xmlns:a16="http://schemas.microsoft.com/office/drawing/2014/main" xmlns="" id="{8BA3390F-7777-438E-B224-8855E1E72A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2513" y="2359025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9" name="Freeform 113">
              <a:extLst>
                <a:ext uri="{FF2B5EF4-FFF2-40B4-BE49-F238E27FC236}">
                  <a16:creationId xmlns:a16="http://schemas.microsoft.com/office/drawing/2014/main" xmlns="" id="{0091FE05-EFA3-458D-8BFF-CAF89B6386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8363" y="2382838"/>
              <a:ext cx="298450" cy="187325"/>
            </a:xfrm>
            <a:custGeom>
              <a:avLst/>
              <a:gdLst>
                <a:gd name="T0" fmla="*/ 188 w 188"/>
                <a:gd name="T1" fmla="*/ 0 h 118"/>
                <a:gd name="T2" fmla="*/ 90 w 188"/>
                <a:gd name="T3" fmla="*/ 47 h 118"/>
                <a:gd name="T4" fmla="*/ 69 w 188"/>
                <a:gd name="T5" fmla="*/ 58 h 118"/>
                <a:gd name="T6" fmla="*/ 0 w 188"/>
                <a:gd name="T7" fmla="*/ 118 h 118"/>
                <a:gd name="T8" fmla="*/ 74 w 188"/>
                <a:gd name="T9" fmla="*/ 51 h 118"/>
                <a:gd name="T10" fmla="*/ 188 w 18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18">
                  <a:moveTo>
                    <a:pt x="188" y="0"/>
                  </a:moveTo>
                  <a:cubicBezTo>
                    <a:pt x="188" y="0"/>
                    <a:pt x="163" y="27"/>
                    <a:pt x="90" y="47"/>
                  </a:cubicBezTo>
                  <a:cubicBezTo>
                    <a:pt x="78" y="51"/>
                    <a:pt x="69" y="58"/>
                    <a:pt x="69" y="5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62" y="59"/>
                    <a:pt x="74" y="51"/>
                  </a:cubicBezTo>
                  <a:cubicBezTo>
                    <a:pt x="85" y="42"/>
                    <a:pt x="168" y="19"/>
                    <a:pt x="188" y="0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0" name="Freeform 114">
              <a:extLst>
                <a:ext uri="{FF2B5EF4-FFF2-40B4-BE49-F238E27FC236}">
                  <a16:creationId xmlns:a16="http://schemas.microsoft.com/office/drawing/2014/main" xmlns="" id="{0D1035F1-5413-43BD-B286-CCF828DA51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2663" y="2486025"/>
              <a:ext cx="187325" cy="80963"/>
            </a:xfrm>
            <a:custGeom>
              <a:avLst/>
              <a:gdLst>
                <a:gd name="T0" fmla="*/ 118 w 118"/>
                <a:gd name="T1" fmla="*/ 0 h 51"/>
                <a:gd name="T2" fmla="*/ 109 w 118"/>
                <a:gd name="T3" fmla="*/ 15 h 51"/>
                <a:gd name="T4" fmla="*/ 9 w 118"/>
                <a:gd name="T5" fmla="*/ 49 h 51"/>
                <a:gd name="T6" fmla="*/ 118 w 11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51">
                  <a:moveTo>
                    <a:pt x="118" y="0"/>
                  </a:move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8" y="48"/>
                    <a:pt x="9" y="49"/>
                  </a:cubicBezTo>
                  <a:cubicBezTo>
                    <a:pt x="0" y="51"/>
                    <a:pt x="101" y="13"/>
                    <a:pt x="118" y="0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1" name="Freeform 115">
              <a:extLst>
                <a:ext uri="{FF2B5EF4-FFF2-40B4-BE49-F238E27FC236}">
                  <a16:creationId xmlns:a16="http://schemas.microsoft.com/office/drawing/2014/main" xmlns="" id="{844809A6-6C93-4A7F-8B56-2CB57DFAAF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6788" y="2357438"/>
              <a:ext cx="87313" cy="57150"/>
            </a:xfrm>
            <a:custGeom>
              <a:avLst/>
              <a:gdLst>
                <a:gd name="T0" fmla="*/ 0 w 55"/>
                <a:gd name="T1" fmla="*/ 36 h 36"/>
                <a:gd name="T2" fmla="*/ 23 w 55"/>
                <a:gd name="T3" fmla="*/ 15 h 36"/>
                <a:gd name="T4" fmla="*/ 55 w 55"/>
                <a:gd name="T5" fmla="*/ 0 h 36"/>
                <a:gd name="T6" fmla="*/ 25 w 55"/>
                <a:gd name="T7" fmla="*/ 11 h 36"/>
                <a:gd name="T8" fmla="*/ 0 w 5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6">
                  <a:moveTo>
                    <a:pt x="0" y="36"/>
                  </a:moveTo>
                  <a:cubicBezTo>
                    <a:pt x="0" y="36"/>
                    <a:pt x="12" y="21"/>
                    <a:pt x="23" y="15"/>
                  </a:cubicBezTo>
                  <a:cubicBezTo>
                    <a:pt x="34" y="10"/>
                    <a:pt x="46" y="6"/>
                    <a:pt x="55" y="0"/>
                  </a:cubicBezTo>
                  <a:cubicBezTo>
                    <a:pt x="42" y="5"/>
                    <a:pt x="31" y="8"/>
                    <a:pt x="25" y="11"/>
                  </a:cubicBezTo>
                  <a:cubicBezTo>
                    <a:pt x="18" y="14"/>
                    <a:pt x="3" y="34"/>
                    <a:pt x="0" y="36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2" name="Freeform 116">
              <a:extLst>
                <a:ext uri="{FF2B5EF4-FFF2-40B4-BE49-F238E27FC236}">
                  <a16:creationId xmlns:a16="http://schemas.microsoft.com/office/drawing/2014/main" xmlns="" id="{8141A11E-CEE1-405B-B28B-9BF29EBAA3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2513" y="4279900"/>
              <a:ext cx="169863" cy="85725"/>
            </a:xfrm>
            <a:custGeom>
              <a:avLst/>
              <a:gdLst>
                <a:gd name="T0" fmla="*/ 0 w 107"/>
                <a:gd name="T1" fmla="*/ 8 h 54"/>
                <a:gd name="T2" fmla="*/ 36 w 107"/>
                <a:gd name="T3" fmla="*/ 3 h 54"/>
                <a:gd name="T4" fmla="*/ 77 w 107"/>
                <a:gd name="T5" fmla="*/ 13 h 54"/>
                <a:gd name="T6" fmla="*/ 107 w 107"/>
                <a:gd name="T7" fmla="*/ 51 h 54"/>
                <a:gd name="T8" fmla="*/ 103 w 107"/>
                <a:gd name="T9" fmla="*/ 54 h 54"/>
                <a:gd name="T10" fmla="*/ 0 w 107"/>
                <a:gd name="T11" fmla="*/ 15 h 54"/>
                <a:gd name="T12" fmla="*/ 0 w 107"/>
                <a:gd name="T1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4">
                  <a:moveTo>
                    <a:pt x="0" y="8"/>
                  </a:moveTo>
                  <a:cubicBezTo>
                    <a:pt x="0" y="8"/>
                    <a:pt x="22" y="0"/>
                    <a:pt x="36" y="3"/>
                  </a:cubicBezTo>
                  <a:cubicBezTo>
                    <a:pt x="51" y="5"/>
                    <a:pt x="63" y="10"/>
                    <a:pt x="77" y="13"/>
                  </a:cubicBezTo>
                  <a:cubicBezTo>
                    <a:pt x="92" y="16"/>
                    <a:pt x="107" y="51"/>
                    <a:pt x="107" y="51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B8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3" name="Freeform 117">
              <a:extLst>
                <a:ext uri="{FF2B5EF4-FFF2-40B4-BE49-F238E27FC236}">
                  <a16:creationId xmlns:a16="http://schemas.microsoft.com/office/drawing/2014/main" xmlns="" id="{B7447BC2-3B48-4C1D-A220-5996AB2C41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31225" y="4119563"/>
              <a:ext cx="1436688" cy="869950"/>
            </a:xfrm>
            <a:custGeom>
              <a:avLst/>
              <a:gdLst>
                <a:gd name="T0" fmla="*/ 904 w 904"/>
                <a:gd name="T1" fmla="*/ 378 h 548"/>
                <a:gd name="T2" fmla="*/ 511 w 904"/>
                <a:gd name="T3" fmla="*/ 286 h 548"/>
                <a:gd name="T4" fmla="*/ 439 w 904"/>
                <a:gd name="T5" fmla="*/ 256 h 548"/>
                <a:gd name="T6" fmla="*/ 381 w 904"/>
                <a:gd name="T7" fmla="*/ 223 h 548"/>
                <a:gd name="T8" fmla="*/ 342 w 904"/>
                <a:gd name="T9" fmla="*/ 183 h 548"/>
                <a:gd name="T10" fmla="*/ 257 w 904"/>
                <a:gd name="T11" fmla="*/ 110 h 548"/>
                <a:gd name="T12" fmla="*/ 226 w 904"/>
                <a:gd name="T13" fmla="*/ 91 h 548"/>
                <a:gd name="T14" fmla="*/ 185 w 904"/>
                <a:gd name="T15" fmla="*/ 60 h 548"/>
                <a:gd name="T16" fmla="*/ 160 w 904"/>
                <a:gd name="T17" fmla="*/ 43 h 548"/>
                <a:gd name="T18" fmla="*/ 134 w 904"/>
                <a:gd name="T19" fmla="*/ 32 h 548"/>
                <a:gd name="T20" fmla="*/ 92 w 904"/>
                <a:gd name="T21" fmla="*/ 0 h 548"/>
                <a:gd name="T22" fmla="*/ 87 w 904"/>
                <a:gd name="T23" fmla="*/ 13 h 548"/>
                <a:gd name="T24" fmla="*/ 84 w 904"/>
                <a:gd name="T25" fmla="*/ 20 h 548"/>
                <a:gd name="T26" fmla="*/ 92 w 904"/>
                <a:gd name="T27" fmla="*/ 51 h 548"/>
                <a:gd name="T28" fmla="*/ 138 w 904"/>
                <a:gd name="T29" fmla="*/ 88 h 548"/>
                <a:gd name="T30" fmla="*/ 174 w 904"/>
                <a:gd name="T31" fmla="*/ 120 h 548"/>
                <a:gd name="T32" fmla="*/ 191 w 904"/>
                <a:gd name="T33" fmla="*/ 151 h 548"/>
                <a:gd name="T34" fmla="*/ 169 w 904"/>
                <a:gd name="T35" fmla="*/ 141 h 548"/>
                <a:gd name="T36" fmla="*/ 117 w 904"/>
                <a:gd name="T37" fmla="*/ 124 h 548"/>
                <a:gd name="T38" fmla="*/ 97 w 904"/>
                <a:gd name="T39" fmla="*/ 116 h 548"/>
                <a:gd name="T40" fmla="*/ 77 w 904"/>
                <a:gd name="T41" fmla="*/ 102 h 548"/>
                <a:gd name="T42" fmla="*/ 101 w 904"/>
                <a:gd name="T43" fmla="*/ 90 h 548"/>
                <a:gd name="T44" fmla="*/ 111 w 904"/>
                <a:gd name="T45" fmla="*/ 72 h 548"/>
                <a:gd name="T46" fmla="*/ 93 w 904"/>
                <a:gd name="T47" fmla="*/ 51 h 548"/>
                <a:gd name="T48" fmla="*/ 53 w 904"/>
                <a:gd name="T49" fmla="*/ 59 h 548"/>
                <a:gd name="T50" fmla="*/ 33 w 904"/>
                <a:gd name="T51" fmla="*/ 74 h 548"/>
                <a:gd name="T52" fmla="*/ 5 w 904"/>
                <a:gd name="T53" fmla="*/ 100 h 548"/>
                <a:gd name="T54" fmla="*/ 1 w 904"/>
                <a:gd name="T55" fmla="*/ 124 h 548"/>
                <a:gd name="T56" fmla="*/ 23 w 904"/>
                <a:gd name="T57" fmla="*/ 144 h 548"/>
                <a:gd name="T58" fmla="*/ 22 w 904"/>
                <a:gd name="T59" fmla="*/ 152 h 548"/>
                <a:gd name="T60" fmla="*/ 40 w 904"/>
                <a:gd name="T61" fmla="*/ 184 h 548"/>
                <a:gd name="T62" fmla="*/ 60 w 904"/>
                <a:gd name="T63" fmla="*/ 210 h 548"/>
                <a:gd name="T64" fmla="*/ 69 w 904"/>
                <a:gd name="T65" fmla="*/ 234 h 548"/>
                <a:gd name="T66" fmla="*/ 93 w 904"/>
                <a:gd name="T67" fmla="*/ 273 h 548"/>
                <a:gd name="T68" fmla="*/ 104 w 904"/>
                <a:gd name="T69" fmla="*/ 298 h 548"/>
                <a:gd name="T70" fmla="*/ 109 w 904"/>
                <a:gd name="T71" fmla="*/ 318 h 548"/>
                <a:gd name="T72" fmla="*/ 119 w 904"/>
                <a:gd name="T73" fmla="*/ 338 h 548"/>
                <a:gd name="T74" fmla="*/ 140 w 904"/>
                <a:gd name="T75" fmla="*/ 349 h 548"/>
                <a:gd name="T76" fmla="*/ 190 w 904"/>
                <a:gd name="T77" fmla="*/ 355 h 548"/>
                <a:gd name="T78" fmla="*/ 252 w 904"/>
                <a:gd name="T79" fmla="*/ 370 h 548"/>
                <a:gd name="T80" fmla="*/ 301 w 904"/>
                <a:gd name="T81" fmla="*/ 375 h 548"/>
                <a:gd name="T82" fmla="*/ 334 w 904"/>
                <a:gd name="T83" fmla="*/ 385 h 548"/>
                <a:gd name="T84" fmla="*/ 359 w 904"/>
                <a:gd name="T85" fmla="*/ 394 h 548"/>
                <a:gd name="T86" fmla="*/ 386 w 904"/>
                <a:gd name="T87" fmla="*/ 409 h 548"/>
                <a:gd name="T88" fmla="*/ 697 w 904"/>
                <a:gd name="T89" fmla="*/ 548 h 548"/>
                <a:gd name="T90" fmla="*/ 904 w 904"/>
                <a:gd name="T91" fmla="*/ 37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4" h="548">
                  <a:moveTo>
                    <a:pt x="904" y="378"/>
                  </a:moveTo>
                  <a:cubicBezTo>
                    <a:pt x="853" y="364"/>
                    <a:pt x="549" y="298"/>
                    <a:pt x="511" y="286"/>
                  </a:cubicBezTo>
                  <a:cubicBezTo>
                    <a:pt x="454" y="268"/>
                    <a:pt x="465" y="268"/>
                    <a:pt x="439" y="256"/>
                  </a:cubicBezTo>
                  <a:cubicBezTo>
                    <a:pt x="413" y="244"/>
                    <a:pt x="395" y="233"/>
                    <a:pt x="381" y="223"/>
                  </a:cubicBezTo>
                  <a:cubicBezTo>
                    <a:pt x="368" y="212"/>
                    <a:pt x="342" y="183"/>
                    <a:pt x="342" y="183"/>
                  </a:cubicBezTo>
                  <a:cubicBezTo>
                    <a:pt x="342" y="183"/>
                    <a:pt x="274" y="121"/>
                    <a:pt x="257" y="110"/>
                  </a:cubicBezTo>
                  <a:cubicBezTo>
                    <a:pt x="240" y="98"/>
                    <a:pt x="242" y="99"/>
                    <a:pt x="226" y="91"/>
                  </a:cubicBezTo>
                  <a:cubicBezTo>
                    <a:pt x="209" y="83"/>
                    <a:pt x="205" y="75"/>
                    <a:pt x="185" y="60"/>
                  </a:cubicBezTo>
                  <a:cubicBezTo>
                    <a:pt x="164" y="45"/>
                    <a:pt x="168" y="48"/>
                    <a:pt x="160" y="43"/>
                  </a:cubicBezTo>
                  <a:cubicBezTo>
                    <a:pt x="151" y="39"/>
                    <a:pt x="140" y="37"/>
                    <a:pt x="134" y="32"/>
                  </a:cubicBezTo>
                  <a:cubicBezTo>
                    <a:pt x="128" y="27"/>
                    <a:pt x="92" y="0"/>
                    <a:pt x="92" y="0"/>
                  </a:cubicBezTo>
                  <a:cubicBezTo>
                    <a:pt x="92" y="0"/>
                    <a:pt x="87" y="0"/>
                    <a:pt x="87" y="13"/>
                  </a:cubicBezTo>
                  <a:cubicBezTo>
                    <a:pt x="85" y="14"/>
                    <a:pt x="84" y="18"/>
                    <a:pt x="84" y="20"/>
                  </a:cubicBezTo>
                  <a:cubicBezTo>
                    <a:pt x="84" y="20"/>
                    <a:pt x="81" y="28"/>
                    <a:pt x="92" y="51"/>
                  </a:cubicBezTo>
                  <a:cubicBezTo>
                    <a:pt x="104" y="73"/>
                    <a:pt x="137" y="88"/>
                    <a:pt x="138" y="88"/>
                  </a:cubicBezTo>
                  <a:cubicBezTo>
                    <a:pt x="138" y="88"/>
                    <a:pt x="161" y="111"/>
                    <a:pt x="174" y="120"/>
                  </a:cubicBezTo>
                  <a:cubicBezTo>
                    <a:pt x="187" y="128"/>
                    <a:pt x="191" y="143"/>
                    <a:pt x="191" y="151"/>
                  </a:cubicBezTo>
                  <a:cubicBezTo>
                    <a:pt x="184" y="145"/>
                    <a:pt x="180" y="145"/>
                    <a:pt x="169" y="141"/>
                  </a:cubicBezTo>
                  <a:cubicBezTo>
                    <a:pt x="169" y="141"/>
                    <a:pt x="166" y="136"/>
                    <a:pt x="117" y="124"/>
                  </a:cubicBezTo>
                  <a:cubicBezTo>
                    <a:pt x="107" y="121"/>
                    <a:pt x="97" y="116"/>
                    <a:pt x="97" y="116"/>
                  </a:cubicBezTo>
                  <a:cubicBezTo>
                    <a:pt x="97" y="116"/>
                    <a:pt x="86" y="107"/>
                    <a:pt x="77" y="102"/>
                  </a:cubicBezTo>
                  <a:cubicBezTo>
                    <a:pt x="86" y="96"/>
                    <a:pt x="95" y="96"/>
                    <a:pt x="101" y="90"/>
                  </a:cubicBezTo>
                  <a:cubicBezTo>
                    <a:pt x="107" y="84"/>
                    <a:pt x="111" y="72"/>
                    <a:pt x="111" y="72"/>
                  </a:cubicBezTo>
                  <a:cubicBezTo>
                    <a:pt x="111" y="72"/>
                    <a:pt x="98" y="62"/>
                    <a:pt x="93" y="51"/>
                  </a:cubicBezTo>
                  <a:cubicBezTo>
                    <a:pt x="75" y="52"/>
                    <a:pt x="66" y="60"/>
                    <a:pt x="53" y="59"/>
                  </a:cubicBezTo>
                  <a:cubicBezTo>
                    <a:pt x="53" y="59"/>
                    <a:pt x="41" y="63"/>
                    <a:pt x="33" y="74"/>
                  </a:cubicBezTo>
                  <a:cubicBezTo>
                    <a:pt x="25" y="85"/>
                    <a:pt x="8" y="92"/>
                    <a:pt x="5" y="100"/>
                  </a:cubicBezTo>
                  <a:cubicBezTo>
                    <a:pt x="3" y="109"/>
                    <a:pt x="0" y="114"/>
                    <a:pt x="1" y="124"/>
                  </a:cubicBezTo>
                  <a:cubicBezTo>
                    <a:pt x="2" y="133"/>
                    <a:pt x="23" y="144"/>
                    <a:pt x="23" y="144"/>
                  </a:cubicBezTo>
                  <a:cubicBezTo>
                    <a:pt x="23" y="144"/>
                    <a:pt x="21" y="148"/>
                    <a:pt x="22" y="152"/>
                  </a:cubicBezTo>
                  <a:cubicBezTo>
                    <a:pt x="22" y="156"/>
                    <a:pt x="27" y="165"/>
                    <a:pt x="40" y="184"/>
                  </a:cubicBezTo>
                  <a:cubicBezTo>
                    <a:pt x="53" y="204"/>
                    <a:pt x="57" y="207"/>
                    <a:pt x="60" y="210"/>
                  </a:cubicBezTo>
                  <a:cubicBezTo>
                    <a:pt x="60" y="210"/>
                    <a:pt x="61" y="220"/>
                    <a:pt x="69" y="234"/>
                  </a:cubicBezTo>
                  <a:cubicBezTo>
                    <a:pt x="77" y="248"/>
                    <a:pt x="90" y="265"/>
                    <a:pt x="93" y="273"/>
                  </a:cubicBezTo>
                  <a:cubicBezTo>
                    <a:pt x="96" y="281"/>
                    <a:pt x="100" y="293"/>
                    <a:pt x="104" y="298"/>
                  </a:cubicBezTo>
                  <a:cubicBezTo>
                    <a:pt x="106" y="303"/>
                    <a:pt x="106" y="309"/>
                    <a:pt x="109" y="318"/>
                  </a:cubicBezTo>
                  <a:cubicBezTo>
                    <a:pt x="109" y="318"/>
                    <a:pt x="111" y="328"/>
                    <a:pt x="119" y="338"/>
                  </a:cubicBezTo>
                  <a:cubicBezTo>
                    <a:pt x="128" y="348"/>
                    <a:pt x="140" y="349"/>
                    <a:pt x="140" y="349"/>
                  </a:cubicBezTo>
                  <a:cubicBezTo>
                    <a:pt x="140" y="349"/>
                    <a:pt x="178" y="352"/>
                    <a:pt x="190" y="355"/>
                  </a:cubicBezTo>
                  <a:cubicBezTo>
                    <a:pt x="202" y="358"/>
                    <a:pt x="235" y="368"/>
                    <a:pt x="252" y="370"/>
                  </a:cubicBezTo>
                  <a:cubicBezTo>
                    <a:pt x="268" y="373"/>
                    <a:pt x="282" y="370"/>
                    <a:pt x="301" y="375"/>
                  </a:cubicBezTo>
                  <a:cubicBezTo>
                    <a:pt x="320" y="379"/>
                    <a:pt x="329" y="384"/>
                    <a:pt x="334" y="385"/>
                  </a:cubicBezTo>
                  <a:cubicBezTo>
                    <a:pt x="338" y="387"/>
                    <a:pt x="353" y="391"/>
                    <a:pt x="359" y="394"/>
                  </a:cubicBezTo>
                  <a:cubicBezTo>
                    <a:pt x="365" y="398"/>
                    <a:pt x="378" y="406"/>
                    <a:pt x="386" y="409"/>
                  </a:cubicBezTo>
                  <a:cubicBezTo>
                    <a:pt x="393" y="411"/>
                    <a:pt x="697" y="548"/>
                    <a:pt x="697" y="548"/>
                  </a:cubicBezTo>
                  <a:lnTo>
                    <a:pt x="904" y="378"/>
                  </a:lnTo>
                  <a:close/>
                </a:path>
              </a:pathLst>
            </a:custGeom>
            <a:solidFill>
              <a:srgbClr val="D6A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4" name="Freeform 118">
              <a:extLst>
                <a:ext uri="{FF2B5EF4-FFF2-40B4-BE49-F238E27FC236}">
                  <a16:creationId xmlns:a16="http://schemas.microsoft.com/office/drawing/2014/main" xmlns="" id="{22DED5D8-2D02-43A2-B36A-0A50A81AFF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0750" y="4332288"/>
              <a:ext cx="136525" cy="96838"/>
            </a:xfrm>
            <a:custGeom>
              <a:avLst/>
              <a:gdLst>
                <a:gd name="T0" fmla="*/ 86 w 86"/>
                <a:gd name="T1" fmla="*/ 61 h 61"/>
                <a:gd name="T2" fmla="*/ 83 w 86"/>
                <a:gd name="T3" fmla="*/ 51 h 61"/>
                <a:gd name="T4" fmla="*/ 17 w 86"/>
                <a:gd name="T5" fmla="*/ 10 h 61"/>
                <a:gd name="T6" fmla="*/ 86 w 86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61">
                  <a:moveTo>
                    <a:pt x="86" y="61"/>
                  </a:moveTo>
                  <a:cubicBezTo>
                    <a:pt x="86" y="61"/>
                    <a:pt x="84" y="54"/>
                    <a:pt x="83" y="51"/>
                  </a:cubicBezTo>
                  <a:cubicBezTo>
                    <a:pt x="82" y="47"/>
                    <a:pt x="34" y="20"/>
                    <a:pt x="17" y="10"/>
                  </a:cubicBezTo>
                  <a:cubicBezTo>
                    <a:pt x="0" y="0"/>
                    <a:pt x="79" y="49"/>
                    <a:pt x="86" y="61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5" name="Freeform 119">
              <a:extLst>
                <a:ext uri="{FF2B5EF4-FFF2-40B4-BE49-F238E27FC236}">
                  <a16:creationId xmlns:a16="http://schemas.microsoft.com/office/drawing/2014/main" xmlns="" id="{E163E017-F3C4-42FB-B59B-E0FFED91B5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1713" y="4449763"/>
              <a:ext cx="65088" cy="80963"/>
            </a:xfrm>
            <a:custGeom>
              <a:avLst/>
              <a:gdLst>
                <a:gd name="T0" fmla="*/ 41 w 41"/>
                <a:gd name="T1" fmla="*/ 51 h 51"/>
                <a:gd name="T2" fmla="*/ 26 w 41"/>
                <a:gd name="T3" fmla="*/ 30 h 51"/>
                <a:gd name="T4" fmla="*/ 3 w 41"/>
                <a:gd name="T5" fmla="*/ 2 h 51"/>
                <a:gd name="T6" fmla="*/ 41 w 41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1">
                  <a:moveTo>
                    <a:pt x="41" y="51"/>
                  </a:moveTo>
                  <a:cubicBezTo>
                    <a:pt x="41" y="51"/>
                    <a:pt x="30" y="37"/>
                    <a:pt x="26" y="30"/>
                  </a:cubicBezTo>
                  <a:cubicBezTo>
                    <a:pt x="22" y="22"/>
                    <a:pt x="6" y="4"/>
                    <a:pt x="3" y="2"/>
                  </a:cubicBezTo>
                  <a:cubicBezTo>
                    <a:pt x="0" y="0"/>
                    <a:pt x="30" y="41"/>
                    <a:pt x="41" y="51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6" name="Freeform 120">
              <a:extLst>
                <a:ext uri="{FF2B5EF4-FFF2-40B4-BE49-F238E27FC236}">
                  <a16:creationId xmlns:a16="http://schemas.microsoft.com/office/drawing/2014/main" xmlns="" id="{0445DE08-2910-4AAD-8BF9-D07A288F08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9488" y="4259263"/>
              <a:ext cx="58738" cy="22225"/>
            </a:xfrm>
            <a:custGeom>
              <a:avLst/>
              <a:gdLst>
                <a:gd name="T0" fmla="*/ 0 w 37"/>
                <a:gd name="T1" fmla="*/ 0 h 14"/>
                <a:gd name="T2" fmla="*/ 34 w 37"/>
                <a:gd name="T3" fmla="*/ 14 h 14"/>
                <a:gd name="T4" fmla="*/ 37 w 37"/>
                <a:gd name="T5" fmla="*/ 13 h 14"/>
                <a:gd name="T6" fmla="*/ 0 w 37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4">
                  <a:moveTo>
                    <a:pt x="0" y="0"/>
                  </a:moveTo>
                  <a:cubicBezTo>
                    <a:pt x="0" y="0"/>
                    <a:pt x="23" y="7"/>
                    <a:pt x="34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15" y="2"/>
                    <a:pt x="0" y="0"/>
                  </a:cubicBezTo>
                  <a:close/>
                </a:path>
              </a:pathLst>
            </a:custGeom>
            <a:solidFill>
              <a:srgbClr val="B1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7" name="Freeform 121">
              <a:extLst>
                <a:ext uri="{FF2B5EF4-FFF2-40B4-BE49-F238E27FC236}">
                  <a16:creationId xmlns:a16="http://schemas.microsoft.com/office/drawing/2014/main" xmlns="" id="{E37762CF-5A5E-41CA-BEF0-D11C02816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1238" y="4224338"/>
              <a:ext cx="28575" cy="55563"/>
            </a:xfrm>
            <a:custGeom>
              <a:avLst/>
              <a:gdLst>
                <a:gd name="T0" fmla="*/ 0 w 18"/>
                <a:gd name="T1" fmla="*/ 0 h 35"/>
                <a:gd name="T2" fmla="*/ 14 w 18"/>
                <a:gd name="T3" fmla="*/ 34 h 35"/>
                <a:gd name="T4" fmla="*/ 16 w 18"/>
                <a:gd name="T5" fmla="*/ 35 h 35"/>
                <a:gd name="T6" fmla="*/ 0 w 18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5">
                  <a:moveTo>
                    <a:pt x="0" y="0"/>
                  </a:moveTo>
                  <a:cubicBezTo>
                    <a:pt x="0" y="0"/>
                    <a:pt x="14" y="12"/>
                    <a:pt x="14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8" y="13"/>
                    <a:pt x="0" y="0"/>
                  </a:cubicBezTo>
                  <a:close/>
                </a:path>
              </a:pathLst>
            </a:custGeom>
            <a:solidFill>
              <a:srgbClr val="B1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" name="Freeform 122">
              <a:extLst>
                <a:ext uri="{FF2B5EF4-FFF2-40B4-BE49-F238E27FC236}">
                  <a16:creationId xmlns:a16="http://schemas.microsoft.com/office/drawing/2014/main" xmlns="" id="{8C9937E2-C356-49C5-8DB4-514F8B04DE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74325" y="2573338"/>
              <a:ext cx="701675" cy="1895475"/>
            </a:xfrm>
            <a:custGeom>
              <a:avLst/>
              <a:gdLst>
                <a:gd name="T0" fmla="*/ 442 w 442"/>
                <a:gd name="T1" fmla="*/ 0 h 1194"/>
                <a:gd name="T2" fmla="*/ 393 w 442"/>
                <a:gd name="T3" fmla="*/ 1194 h 1194"/>
                <a:gd name="T4" fmla="*/ 0 w 442"/>
                <a:gd name="T5" fmla="*/ 1049 h 1194"/>
                <a:gd name="T6" fmla="*/ 21 w 442"/>
                <a:gd name="T7" fmla="*/ 124 h 1194"/>
                <a:gd name="T8" fmla="*/ 442 w 442"/>
                <a:gd name="T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194">
                  <a:moveTo>
                    <a:pt x="442" y="0"/>
                  </a:moveTo>
                  <a:cubicBezTo>
                    <a:pt x="393" y="1194"/>
                    <a:pt x="393" y="1194"/>
                    <a:pt x="393" y="1194"/>
                  </a:cubicBezTo>
                  <a:cubicBezTo>
                    <a:pt x="393" y="1194"/>
                    <a:pt x="183" y="1058"/>
                    <a:pt x="0" y="1049"/>
                  </a:cubicBezTo>
                  <a:cubicBezTo>
                    <a:pt x="21" y="124"/>
                    <a:pt x="21" y="124"/>
                    <a:pt x="21" y="124"/>
                  </a:cubicBezTo>
                  <a:cubicBezTo>
                    <a:pt x="156" y="143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042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9" name="Freeform 123">
              <a:extLst>
                <a:ext uri="{FF2B5EF4-FFF2-40B4-BE49-F238E27FC236}">
                  <a16:creationId xmlns:a16="http://schemas.microsoft.com/office/drawing/2014/main" xmlns="" id="{03E50E6B-5AB6-41B1-B08C-67F365706B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07500" y="4492625"/>
              <a:ext cx="327025" cy="412750"/>
            </a:xfrm>
            <a:custGeom>
              <a:avLst/>
              <a:gdLst>
                <a:gd name="T0" fmla="*/ 127 w 206"/>
                <a:gd name="T1" fmla="*/ 260 h 260"/>
                <a:gd name="T2" fmla="*/ 0 w 206"/>
                <a:gd name="T3" fmla="*/ 215 h 260"/>
                <a:gd name="T4" fmla="*/ 72 w 206"/>
                <a:gd name="T5" fmla="*/ 0 h 260"/>
                <a:gd name="T6" fmla="*/ 206 w 206"/>
                <a:gd name="T7" fmla="*/ 53 h 260"/>
                <a:gd name="T8" fmla="*/ 127 w 206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60">
                  <a:moveTo>
                    <a:pt x="127" y="260"/>
                  </a:moveTo>
                  <a:lnTo>
                    <a:pt x="0" y="215"/>
                  </a:lnTo>
                  <a:lnTo>
                    <a:pt x="72" y="0"/>
                  </a:lnTo>
                  <a:lnTo>
                    <a:pt x="206" y="53"/>
                  </a:lnTo>
                  <a:lnTo>
                    <a:pt x="127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0" name="Freeform 124">
              <a:extLst>
                <a:ext uri="{FF2B5EF4-FFF2-40B4-BE49-F238E27FC236}">
                  <a16:creationId xmlns:a16="http://schemas.microsoft.com/office/drawing/2014/main" xmlns="" id="{C230797B-9DD5-4629-862F-9AAAB4B234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20213" y="4549775"/>
              <a:ext cx="214313" cy="355600"/>
            </a:xfrm>
            <a:custGeom>
              <a:avLst/>
              <a:gdLst>
                <a:gd name="T0" fmla="*/ 56 w 135"/>
                <a:gd name="T1" fmla="*/ 224 h 224"/>
                <a:gd name="T2" fmla="*/ 0 w 135"/>
                <a:gd name="T3" fmla="*/ 205 h 224"/>
                <a:gd name="T4" fmla="*/ 89 w 135"/>
                <a:gd name="T5" fmla="*/ 0 h 224"/>
                <a:gd name="T6" fmla="*/ 135 w 135"/>
                <a:gd name="T7" fmla="*/ 17 h 224"/>
                <a:gd name="T8" fmla="*/ 56 w 135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24">
                  <a:moveTo>
                    <a:pt x="56" y="224"/>
                  </a:moveTo>
                  <a:lnTo>
                    <a:pt x="0" y="205"/>
                  </a:lnTo>
                  <a:lnTo>
                    <a:pt x="89" y="0"/>
                  </a:lnTo>
                  <a:lnTo>
                    <a:pt x="135" y="17"/>
                  </a:lnTo>
                  <a:lnTo>
                    <a:pt x="56" y="224"/>
                  </a:lnTo>
                  <a:close/>
                </a:path>
              </a:pathLst>
            </a:custGeom>
            <a:solidFill>
              <a:srgbClr val="C7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1" name="Freeform 125">
              <a:extLst>
                <a:ext uri="{FF2B5EF4-FFF2-40B4-BE49-F238E27FC236}">
                  <a16:creationId xmlns:a16="http://schemas.microsoft.com/office/drawing/2014/main" xmlns="" id="{951C9463-6092-45C9-B09E-8B673F2255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48775" y="2106613"/>
              <a:ext cx="303213" cy="396875"/>
            </a:xfrm>
            <a:custGeom>
              <a:avLst/>
              <a:gdLst>
                <a:gd name="T0" fmla="*/ 191 w 191"/>
                <a:gd name="T1" fmla="*/ 217 h 250"/>
                <a:gd name="T2" fmla="*/ 61 w 191"/>
                <a:gd name="T3" fmla="*/ 250 h 250"/>
                <a:gd name="T4" fmla="*/ 0 w 191"/>
                <a:gd name="T5" fmla="*/ 32 h 250"/>
                <a:gd name="T6" fmla="*/ 141 w 191"/>
                <a:gd name="T7" fmla="*/ 0 h 250"/>
                <a:gd name="T8" fmla="*/ 191 w 191"/>
                <a:gd name="T9" fmla="*/ 2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50">
                  <a:moveTo>
                    <a:pt x="191" y="217"/>
                  </a:moveTo>
                  <a:lnTo>
                    <a:pt x="61" y="250"/>
                  </a:lnTo>
                  <a:lnTo>
                    <a:pt x="0" y="32"/>
                  </a:lnTo>
                  <a:lnTo>
                    <a:pt x="141" y="0"/>
                  </a:lnTo>
                  <a:lnTo>
                    <a:pt x="191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2" name="Freeform 126">
              <a:extLst>
                <a:ext uri="{FF2B5EF4-FFF2-40B4-BE49-F238E27FC236}">
                  <a16:creationId xmlns:a16="http://schemas.microsoft.com/office/drawing/2014/main" xmlns="" id="{4198D451-66B8-4667-9DD6-5597DDDA8D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64675" y="2108200"/>
              <a:ext cx="71438" cy="358775"/>
            </a:xfrm>
            <a:custGeom>
              <a:avLst/>
              <a:gdLst>
                <a:gd name="T0" fmla="*/ 0 w 45"/>
                <a:gd name="T1" fmla="*/ 0 h 226"/>
                <a:gd name="T2" fmla="*/ 14 w 45"/>
                <a:gd name="T3" fmla="*/ 226 h 226"/>
                <a:gd name="T4" fmla="*/ 45 w 45"/>
                <a:gd name="T5" fmla="*/ 219 h 226"/>
                <a:gd name="T6" fmla="*/ 8 w 45"/>
                <a:gd name="T7" fmla="*/ 1 h 226"/>
                <a:gd name="T8" fmla="*/ 0 w 4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26">
                  <a:moveTo>
                    <a:pt x="0" y="0"/>
                  </a:moveTo>
                  <a:lnTo>
                    <a:pt x="14" y="226"/>
                  </a:lnTo>
                  <a:lnTo>
                    <a:pt x="45" y="219"/>
                  </a:lnTo>
                  <a:lnTo>
                    <a:pt x="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3" name="Freeform 127">
              <a:extLst>
                <a:ext uri="{FF2B5EF4-FFF2-40B4-BE49-F238E27FC236}">
                  <a16:creationId xmlns:a16="http://schemas.microsoft.com/office/drawing/2014/main" xmlns="" id="{CE77EDB0-D4B7-43D4-BA23-74783B76F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56725" y="1806575"/>
              <a:ext cx="2574925" cy="3444875"/>
            </a:xfrm>
            <a:custGeom>
              <a:avLst/>
              <a:gdLst>
                <a:gd name="T0" fmla="*/ 65 w 1620"/>
                <a:gd name="T1" fmla="*/ 171 h 2170"/>
                <a:gd name="T2" fmla="*/ 112 w 1620"/>
                <a:gd name="T3" fmla="*/ 429 h 2170"/>
                <a:gd name="T4" fmla="*/ 895 w 1620"/>
                <a:gd name="T5" fmla="*/ 386 h 2170"/>
                <a:gd name="T6" fmla="*/ 1024 w 1620"/>
                <a:gd name="T7" fmla="*/ 458 h 2170"/>
                <a:gd name="T8" fmla="*/ 1018 w 1620"/>
                <a:gd name="T9" fmla="*/ 720 h 2170"/>
                <a:gd name="T10" fmla="*/ 982 w 1620"/>
                <a:gd name="T11" fmla="*/ 1093 h 2170"/>
                <a:gd name="T12" fmla="*/ 1002 w 1620"/>
                <a:gd name="T13" fmla="*/ 1468 h 2170"/>
                <a:gd name="T14" fmla="*/ 997 w 1620"/>
                <a:gd name="T15" fmla="*/ 1730 h 2170"/>
                <a:gd name="T16" fmla="*/ 866 w 1620"/>
                <a:gd name="T17" fmla="*/ 1797 h 2170"/>
                <a:gd name="T18" fmla="*/ 80 w 1620"/>
                <a:gd name="T19" fmla="*/ 1720 h 2170"/>
                <a:gd name="T20" fmla="*/ 0 w 1620"/>
                <a:gd name="T21" fmla="*/ 1965 h 2170"/>
                <a:gd name="T22" fmla="*/ 854 w 1620"/>
                <a:gd name="T23" fmla="*/ 2140 h 2170"/>
                <a:gd name="T24" fmla="*/ 1515 w 1620"/>
                <a:gd name="T25" fmla="*/ 1821 h 2170"/>
                <a:gd name="T26" fmla="*/ 1536 w 1620"/>
                <a:gd name="T27" fmla="*/ 1809 h 2170"/>
                <a:gd name="T28" fmla="*/ 1615 w 1620"/>
                <a:gd name="T29" fmla="*/ 1191 h 2170"/>
                <a:gd name="T30" fmla="*/ 1617 w 1620"/>
                <a:gd name="T31" fmla="*/ 1191 h 2170"/>
                <a:gd name="T32" fmla="*/ 1618 w 1620"/>
                <a:gd name="T33" fmla="*/ 1107 h 2170"/>
                <a:gd name="T34" fmla="*/ 1620 w 1620"/>
                <a:gd name="T35" fmla="*/ 1022 h 2170"/>
                <a:gd name="T36" fmla="*/ 1618 w 1620"/>
                <a:gd name="T37" fmla="*/ 1022 h 2170"/>
                <a:gd name="T38" fmla="*/ 1565 w 1620"/>
                <a:gd name="T39" fmla="*/ 401 h 2170"/>
                <a:gd name="T40" fmla="*/ 1544 w 1620"/>
                <a:gd name="T41" fmla="*/ 388 h 2170"/>
                <a:gd name="T42" fmla="*/ 898 w 1620"/>
                <a:gd name="T43" fmla="*/ 43 h 2170"/>
                <a:gd name="T44" fmla="*/ 65 w 1620"/>
                <a:gd name="T45" fmla="*/ 171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0" h="2170">
                  <a:moveTo>
                    <a:pt x="65" y="171"/>
                  </a:moveTo>
                  <a:cubicBezTo>
                    <a:pt x="112" y="429"/>
                    <a:pt x="112" y="429"/>
                    <a:pt x="112" y="429"/>
                  </a:cubicBezTo>
                  <a:cubicBezTo>
                    <a:pt x="112" y="429"/>
                    <a:pt x="694" y="300"/>
                    <a:pt x="895" y="386"/>
                  </a:cubicBezTo>
                  <a:cubicBezTo>
                    <a:pt x="942" y="406"/>
                    <a:pt x="986" y="431"/>
                    <a:pt x="1024" y="458"/>
                  </a:cubicBezTo>
                  <a:cubicBezTo>
                    <a:pt x="1080" y="530"/>
                    <a:pt x="1044" y="624"/>
                    <a:pt x="1018" y="720"/>
                  </a:cubicBezTo>
                  <a:cubicBezTo>
                    <a:pt x="987" y="836"/>
                    <a:pt x="984" y="968"/>
                    <a:pt x="982" y="1093"/>
                  </a:cubicBezTo>
                  <a:cubicBezTo>
                    <a:pt x="978" y="1219"/>
                    <a:pt x="976" y="1351"/>
                    <a:pt x="1002" y="1468"/>
                  </a:cubicBezTo>
                  <a:cubicBezTo>
                    <a:pt x="1024" y="1565"/>
                    <a:pt x="1057" y="1661"/>
                    <a:pt x="997" y="1730"/>
                  </a:cubicBezTo>
                  <a:cubicBezTo>
                    <a:pt x="957" y="1755"/>
                    <a:pt x="913" y="1779"/>
                    <a:pt x="866" y="1797"/>
                  </a:cubicBezTo>
                  <a:cubicBezTo>
                    <a:pt x="661" y="1875"/>
                    <a:pt x="80" y="1720"/>
                    <a:pt x="80" y="1720"/>
                  </a:cubicBezTo>
                  <a:cubicBezTo>
                    <a:pt x="0" y="1965"/>
                    <a:pt x="0" y="1965"/>
                    <a:pt x="0" y="1965"/>
                  </a:cubicBezTo>
                  <a:cubicBezTo>
                    <a:pt x="0" y="1965"/>
                    <a:pt x="567" y="2170"/>
                    <a:pt x="854" y="2140"/>
                  </a:cubicBezTo>
                  <a:cubicBezTo>
                    <a:pt x="1107" y="2113"/>
                    <a:pt x="1441" y="1876"/>
                    <a:pt x="1515" y="1821"/>
                  </a:cubicBezTo>
                  <a:cubicBezTo>
                    <a:pt x="1523" y="1817"/>
                    <a:pt x="1529" y="1814"/>
                    <a:pt x="1536" y="1809"/>
                  </a:cubicBezTo>
                  <a:cubicBezTo>
                    <a:pt x="1592" y="1545"/>
                    <a:pt x="1607" y="1354"/>
                    <a:pt x="1615" y="1191"/>
                  </a:cubicBezTo>
                  <a:cubicBezTo>
                    <a:pt x="1617" y="1191"/>
                    <a:pt x="1617" y="1191"/>
                    <a:pt x="1617" y="1191"/>
                  </a:cubicBezTo>
                  <a:cubicBezTo>
                    <a:pt x="1617" y="1163"/>
                    <a:pt x="1617" y="1135"/>
                    <a:pt x="1618" y="1107"/>
                  </a:cubicBezTo>
                  <a:cubicBezTo>
                    <a:pt x="1619" y="1078"/>
                    <a:pt x="1620" y="1050"/>
                    <a:pt x="1620" y="1022"/>
                  </a:cubicBezTo>
                  <a:cubicBezTo>
                    <a:pt x="1618" y="1022"/>
                    <a:pt x="1618" y="1022"/>
                    <a:pt x="1618" y="1022"/>
                  </a:cubicBezTo>
                  <a:cubicBezTo>
                    <a:pt x="1618" y="858"/>
                    <a:pt x="1610" y="667"/>
                    <a:pt x="1565" y="401"/>
                  </a:cubicBezTo>
                  <a:cubicBezTo>
                    <a:pt x="1559" y="396"/>
                    <a:pt x="1551" y="392"/>
                    <a:pt x="1544" y="388"/>
                  </a:cubicBezTo>
                  <a:cubicBezTo>
                    <a:pt x="1469" y="328"/>
                    <a:pt x="1148" y="80"/>
                    <a:pt x="898" y="43"/>
                  </a:cubicBezTo>
                  <a:cubicBezTo>
                    <a:pt x="612" y="0"/>
                    <a:pt x="65" y="171"/>
                    <a:pt x="65" y="171"/>
                  </a:cubicBezTo>
                  <a:close/>
                </a:path>
              </a:pathLst>
            </a:custGeom>
            <a:solidFill>
              <a:srgbClr val="203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4" name="Freeform 128">
              <a:extLst>
                <a:ext uri="{FF2B5EF4-FFF2-40B4-BE49-F238E27FC236}">
                  <a16:creationId xmlns:a16="http://schemas.microsoft.com/office/drawing/2014/main" xmlns="" id="{CF5F37AD-EE34-42E5-BCCD-07A3AB2BC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56725" y="3652838"/>
              <a:ext cx="2570163" cy="1598613"/>
            </a:xfrm>
            <a:custGeom>
              <a:avLst/>
              <a:gdLst>
                <a:gd name="T0" fmla="*/ 1187 w 1617"/>
                <a:gd name="T1" fmla="*/ 266 h 1007"/>
                <a:gd name="T2" fmla="*/ 1222 w 1617"/>
                <a:gd name="T3" fmla="*/ 627 h 1007"/>
                <a:gd name="T4" fmla="*/ 807 w 1617"/>
                <a:gd name="T5" fmla="*/ 814 h 1007"/>
                <a:gd name="T6" fmla="*/ 42 w 1617"/>
                <a:gd name="T7" fmla="*/ 674 h 1007"/>
                <a:gd name="T8" fmla="*/ 0 w 1617"/>
                <a:gd name="T9" fmla="*/ 802 h 1007"/>
                <a:gd name="T10" fmla="*/ 854 w 1617"/>
                <a:gd name="T11" fmla="*/ 977 h 1007"/>
                <a:gd name="T12" fmla="*/ 1515 w 1617"/>
                <a:gd name="T13" fmla="*/ 658 h 1007"/>
                <a:gd name="T14" fmla="*/ 1536 w 1617"/>
                <a:gd name="T15" fmla="*/ 646 h 1007"/>
                <a:gd name="T16" fmla="*/ 1615 w 1617"/>
                <a:gd name="T17" fmla="*/ 28 h 1007"/>
                <a:gd name="T18" fmla="*/ 1617 w 1617"/>
                <a:gd name="T19" fmla="*/ 28 h 1007"/>
                <a:gd name="T20" fmla="*/ 1187 w 1617"/>
                <a:gd name="T21" fmla="*/ 266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7" h="1007">
                  <a:moveTo>
                    <a:pt x="1187" y="266"/>
                  </a:moveTo>
                  <a:cubicBezTo>
                    <a:pt x="1191" y="369"/>
                    <a:pt x="1282" y="558"/>
                    <a:pt x="1222" y="627"/>
                  </a:cubicBezTo>
                  <a:cubicBezTo>
                    <a:pt x="1168" y="682"/>
                    <a:pt x="849" y="809"/>
                    <a:pt x="807" y="814"/>
                  </a:cubicBezTo>
                  <a:cubicBezTo>
                    <a:pt x="521" y="843"/>
                    <a:pt x="42" y="674"/>
                    <a:pt x="42" y="674"/>
                  </a:cubicBezTo>
                  <a:cubicBezTo>
                    <a:pt x="0" y="802"/>
                    <a:pt x="0" y="802"/>
                    <a:pt x="0" y="802"/>
                  </a:cubicBezTo>
                  <a:cubicBezTo>
                    <a:pt x="0" y="802"/>
                    <a:pt x="567" y="1007"/>
                    <a:pt x="854" y="977"/>
                  </a:cubicBezTo>
                  <a:cubicBezTo>
                    <a:pt x="1107" y="950"/>
                    <a:pt x="1441" y="713"/>
                    <a:pt x="1515" y="658"/>
                  </a:cubicBezTo>
                  <a:cubicBezTo>
                    <a:pt x="1523" y="654"/>
                    <a:pt x="1529" y="651"/>
                    <a:pt x="1536" y="646"/>
                  </a:cubicBezTo>
                  <a:cubicBezTo>
                    <a:pt x="1592" y="382"/>
                    <a:pt x="1607" y="191"/>
                    <a:pt x="1615" y="28"/>
                  </a:cubicBezTo>
                  <a:cubicBezTo>
                    <a:pt x="1617" y="28"/>
                    <a:pt x="1617" y="28"/>
                    <a:pt x="1617" y="28"/>
                  </a:cubicBezTo>
                  <a:cubicBezTo>
                    <a:pt x="1617" y="0"/>
                    <a:pt x="1182" y="146"/>
                    <a:pt x="1187" y="266"/>
                  </a:cubicBezTo>
                  <a:close/>
                </a:path>
              </a:pathLst>
            </a:custGeom>
            <a:solidFill>
              <a:srgbClr val="022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5" name="Freeform 129">
              <a:extLst>
                <a:ext uri="{FF2B5EF4-FFF2-40B4-BE49-F238E27FC236}">
                  <a16:creationId xmlns:a16="http://schemas.microsoft.com/office/drawing/2014/main" xmlns="" id="{546460BF-BAAF-480F-944E-401589127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93250" y="2141538"/>
              <a:ext cx="1611313" cy="450850"/>
            </a:xfrm>
            <a:custGeom>
              <a:avLst/>
              <a:gdLst>
                <a:gd name="T0" fmla="*/ 0 w 1014"/>
                <a:gd name="T1" fmla="*/ 78 h 284"/>
                <a:gd name="T2" fmla="*/ 26 w 1014"/>
                <a:gd name="T3" fmla="*/ 218 h 284"/>
                <a:gd name="T4" fmla="*/ 809 w 1014"/>
                <a:gd name="T5" fmla="*/ 175 h 284"/>
                <a:gd name="T6" fmla="*/ 938 w 1014"/>
                <a:gd name="T7" fmla="*/ 247 h 284"/>
                <a:gd name="T8" fmla="*/ 764 w 1014"/>
                <a:gd name="T9" fmla="*/ 43 h 284"/>
                <a:gd name="T10" fmla="*/ 0 w 1014"/>
                <a:gd name="T11" fmla="*/ 7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4" h="284">
                  <a:moveTo>
                    <a:pt x="0" y="7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18"/>
                    <a:pt x="608" y="89"/>
                    <a:pt x="809" y="175"/>
                  </a:cubicBezTo>
                  <a:cubicBezTo>
                    <a:pt x="856" y="195"/>
                    <a:pt x="900" y="220"/>
                    <a:pt x="938" y="247"/>
                  </a:cubicBezTo>
                  <a:cubicBezTo>
                    <a:pt x="967" y="284"/>
                    <a:pt x="1014" y="80"/>
                    <a:pt x="764" y="43"/>
                  </a:cubicBezTo>
                  <a:cubicBezTo>
                    <a:pt x="478" y="0"/>
                    <a:pt x="0" y="78"/>
                    <a:pt x="0" y="78"/>
                  </a:cubicBezTo>
                  <a:close/>
                </a:path>
              </a:pathLst>
            </a:custGeom>
            <a:solidFill>
              <a:srgbClr val="022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6" name="Freeform 130">
              <a:extLst>
                <a:ext uri="{FF2B5EF4-FFF2-40B4-BE49-F238E27FC236}">
                  <a16:creationId xmlns:a16="http://schemas.microsoft.com/office/drawing/2014/main" xmlns="" id="{7AEEDA25-4621-4CFA-A9A3-0021546BB6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82425" y="2393950"/>
              <a:ext cx="266700" cy="2332038"/>
            </a:xfrm>
            <a:custGeom>
              <a:avLst/>
              <a:gdLst>
                <a:gd name="T0" fmla="*/ 36 w 168"/>
                <a:gd name="T1" fmla="*/ 1469 h 1469"/>
                <a:gd name="T2" fmla="*/ 1 w 168"/>
                <a:gd name="T3" fmla="*/ 1398 h 1469"/>
                <a:gd name="T4" fmla="*/ 98 w 168"/>
                <a:gd name="T5" fmla="*/ 731 h 1469"/>
                <a:gd name="T6" fmla="*/ 29 w 168"/>
                <a:gd name="T7" fmla="*/ 70 h 1469"/>
                <a:gd name="T8" fmla="*/ 67 w 168"/>
                <a:gd name="T9" fmla="*/ 1 h 1469"/>
                <a:gd name="T10" fmla="*/ 67 w 168"/>
                <a:gd name="T11" fmla="*/ 1 h 1469"/>
                <a:gd name="T12" fmla="*/ 102 w 168"/>
                <a:gd name="T13" fmla="*/ 72 h 1469"/>
                <a:gd name="T14" fmla="*/ 160 w 168"/>
                <a:gd name="T15" fmla="*/ 733 h 1469"/>
                <a:gd name="T16" fmla="*/ 74 w 168"/>
                <a:gd name="T17" fmla="*/ 1399 h 1469"/>
                <a:gd name="T18" fmla="*/ 36 w 168"/>
                <a:gd name="T19" fmla="*/ 1469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469">
                  <a:moveTo>
                    <a:pt x="36" y="1469"/>
                  </a:moveTo>
                  <a:cubicBezTo>
                    <a:pt x="16" y="1468"/>
                    <a:pt x="0" y="1437"/>
                    <a:pt x="1" y="1398"/>
                  </a:cubicBezTo>
                  <a:cubicBezTo>
                    <a:pt x="1" y="1398"/>
                    <a:pt x="89" y="1135"/>
                    <a:pt x="98" y="731"/>
                  </a:cubicBezTo>
                  <a:cubicBezTo>
                    <a:pt x="106" y="327"/>
                    <a:pt x="29" y="70"/>
                    <a:pt x="29" y="70"/>
                  </a:cubicBezTo>
                  <a:cubicBezTo>
                    <a:pt x="30" y="32"/>
                    <a:pt x="47" y="0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7" y="1"/>
                    <a:pt x="102" y="33"/>
                    <a:pt x="102" y="72"/>
                  </a:cubicBezTo>
                  <a:cubicBezTo>
                    <a:pt x="102" y="72"/>
                    <a:pt x="168" y="346"/>
                    <a:pt x="160" y="733"/>
                  </a:cubicBezTo>
                  <a:cubicBezTo>
                    <a:pt x="152" y="1119"/>
                    <a:pt x="74" y="1399"/>
                    <a:pt x="74" y="1399"/>
                  </a:cubicBezTo>
                  <a:cubicBezTo>
                    <a:pt x="73" y="1438"/>
                    <a:pt x="56" y="1469"/>
                    <a:pt x="36" y="1469"/>
                  </a:cubicBezTo>
                  <a:close/>
                </a:path>
              </a:pathLst>
            </a:custGeom>
            <a:solidFill>
              <a:srgbClr val="5E38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" name="Freeform 131">
              <a:extLst>
                <a:ext uri="{FF2B5EF4-FFF2-40B4-BE49-F238E27FC236}">
                  <a16:creationId xmlns:a16="http://schemas.microsoft.com/office/drawing/2014/main" xmlns="" id="{7D629163-2920-4BD6-B56F-4115766FB3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36238" y="2808288"/>
              <a:ext cx="1693863" cy="1457325"/>
            </a:xfrm>
            <a:custGeom>
              <a:avLst/>
              <a:gdLst>
                <a:gd name="T0" fmla="*/ 628 w 1066"/>
                <a:gd name="T1" fmla="*/ 41 h 918"/>
                <a:gd name="T2" fmla="*/ 1039 w 1066"/>
                <a:gd name="T3" fmla="*/ 488 h 918"/>
                <a:gd name="T4" fmla="*/ 504 w 1066"/>
                <a:gd name="T5" fmla="*/ 852 h 918"/>
                <a:gd name="T6" fmla="*/ 102 w 1066"/>
                <a:gd name="T7" fmla="*/ 537 h 918"/>
                <a:gd name="T8" fmla="*/ 27 w 1066"/>
                <a:gd name="T9" fmla="*/ 323 h 918"/>
                <a:gd name="T10" fmla="*/ 628 w 1066"/>
                <a:gd name="T11" fmla="*/ 41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6" h="918">
                  <a:moveTo>
                    <a:pt x="628" y="41"/>
                  </a:moveTo>
                  <a:cubicBezTo>
                    <a:pt x="918" y="83"/>
                    <a:pt x="1066" y="300"/>
                    <a:pt x="1039" y="488"/>
                  </a:cubicBezTo>
                  <a:cubicBezTo>
                    <a:pt x="1012" y="676"/>
                    <a:pt x="865" y="918"/>
                    <a:pt x="504" y="852"/>
                  </a:cubicBezTo>
                  <a:cubicBezTo>
                    <a:pt x="322" y="820"/>
                    <a:pt x="30" y="664"/>
                    <a:pt x="102" y="537"/>
                  </a:cubicBezTo>
                  <a:cubicBezTo>
                    <a:pt x="0" y="549"/>
                    <a:pt x="17" y="393"/>
                    <a:pt x="27" y="323"/>
                  </a:cubicBezTo>
                  <a:cubicBezTo>
                    <a:pt x="53" y="135"/>
                    <a:pt x="338" y="0"/>
                    <a:pt x="628" y="41"/>
                  </a:cubicBezTo>
                  <a:close/>
                </a:path>
              </a:pathLst>
            </a:custGeom>
            <a:solidFill>
              <a:srgbClr val="9E7F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" name="Freeform 132">
              <a:extLst>
                <a:ext uri="{FF2B5EF4-FFF2-40B4-BE49-F238E27FC236}">
                  <a16:creationId xmlns:a16="http://schemas.microsoft.com/office/drawing/2014/main" xmlns="" id="{7FAE8D2F-DD41-4154-A9BD-B37071A730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83863" y="3582988"/>
              <a:ext cx="1603375" cy="682625"/>
            </a:xfrm>
            <a:custGeom>
              <a:avLst/>
              <a:gdLst>
                <a:gd name="T0" fmla="*/ 1009 w 1009"/>
                <a:gd name="T1" fmla="*/ 0 h 430"/>
                <a:gd name="T2" fmla="*/ 474 w 1009"/>
                <a:gd name="T3" fmla="*/ 364 h 430"/>
                <a:gd name="T4" fmla="*/ 72 w 1009"/>
                <a:gd name="T5" fmla="*/ 49 h 430"/>
                <a:gd name="T6" fmla="*/ 1009 w 1009"/>
                <a:gd name="T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9" h="430">
                  <a:moveTo>
                    <a:pt x="1009" y="0"/>
                  </a:moveTo>
                  <a:cubicBezTo>
                    <a:pt x="982" y="188"/>
                    <a:pt x="835" y="430"/>
                    <a:pt x="474" y="364"/>
                  </a:cubicBezTo>
                  <a:cubicBezTo>
                    <a:pt x="292" y="332"/>
                    <a:pt x="0" y="176"/>
                    <a:pt x="72" y="49"/>
                  </a:cubicBezTo>
                  <a:cubicBezTo>
                    <a:pt x="256" y="220"/>
                    <a:pt x="939" y="263"/>
                    <a:pt x="1009" y="0"/>
                  </a:cubicBezTo>
                  <a:close/>
                </a:path>
              </a:pathLst>
            </a:custGeom>
            <a:solidFill>
              <a:srgbClr val="916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3885" y="3363925"/>
            <a:ext cx="513055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3885" y="2127488"/>
            <a:ext cx="5130550" cy="122192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2297" y="4678148"/>
            <a:ext cx="513055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22297" y="4988933"/>
            <a:ext cx="513055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5698448" y="2849187"/>
            <a:ext cx="5419185" cy="860393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699564" y="3749233"/>
            <a:ext cx="5419185" cy="975971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842" name="组合 1841">
            <a:extLst>
              <a:ext uri="{FF2B5EF4-FFF2-40B4-BE49-F238E27FC236}">
                <a16:creationId xmlns:a16="http://schemas.microsoft.com/office/drawing/2014/main" xmlns="" id="{58A0C736-88D7-4C5F-99CE-39D3A425A02F}"/>
              </a:ext>
            </a:extLst>
          </p:cNvPr>
          <p:cNvGrpSpPr/>
          <p:nvPr userDrawn="1"/>
        </p:nvGrpSpPr>
        <p:grpSpPr>
          <a:xfrm flipH="1">
            <a:off x="847725" y="2044820"/>
            <a:ext cx="4752065" cy="3329519"/>
            <a:chOff x="7075488" y="1639888"/>
            <a:chExt cx="5154613" cy="3611563"/>
          </a:xfrm>
        </p:grpSpPr>
        <p:sp>
          <p:nvSpPr>
            <p:cNvPr id="1843" name="Freeform 11">
              <a:extLst>
                <a:ext uri="{FF2B5EF4-FFF2-40B4-BE49-F238E27FC236}">
                  <a16:creationId xmlns:a16="http://schemas.microsoft.com/office/drawing/2014/main" xmlns="" id="{5002977F-0E95-4068-B158-80229BC592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0038" y="4106863"/>
              <a:ext cx="90488" cy="90488"/>
            </a:xfrm>
            <a:custGeom>
              <a:avLst/>
              <a:gdLst>
                <a:gd name="T0" fmla="*/ 57 w 57"/>
                <a:gd name="T1" fmla="*/ 2 h 57"/>
                <a:gd name="T2" fmla="*/ 56 w 57"/>
                <a:gd name="T3" fmla="*/ 57 h 57"/>
                <a:gd name="T4" fmla="*/ 0 w 57"/>
                <a:gd name="T5" fmla="*/ 55 h 57"/>
                <a:gd name="T6" fmla="*/ 1 w 57"/>
                <a:gd name="T7" fmla="*/ 0 h 57"/>
                <a:gd name="T8" fmla="*/ 57 w 57"/>
                <a:gd name="T9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7" y="2"/>
                  </a:moveTo>
                  <a:lnTo>
                    <a:pt x="56" y="57"/>
                  </a:lnTo>
                  <a:lnTo>
                    <a:pt x="0" y="55"/>
                  </a:lnTo>
                  <a:lnTo>
                    <a:pt x="1" y="0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CB9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4" name="Freeform 12">
              <a:extLst>
                <a:ext uri="{FF2B5EF4-FFF2-40B4-BE49-F238E27FC236}">
                  <a16:creationId xmlns:a16="http://schemas.microsoft.com/office/drawing/2014/main" xmlns="" id="{DA2EA9DC-1245-4C10-9CBE-F86E96B25A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0038" y="4110038"/>
              <a:ext cx="90488" cy="87313"/>
            </a:xfrm>
            <a:custGeom>
              <a:avLst/>
              <a:gdLst>
                <a:gd name="T0" fmla="*/ 57 w 57"/>
                <a:gd name="T1" fmla="*/ 0 h 55"/>
                <a:gd name="T2" fmla="*/ 56 w 57"/>
                <a:gd name="T3" fmla="*/ 55 h 55"/>
                <a:gd name="T4" fmla="*/ 0 w 57"/>
                <a:gd name="T5" fmla="*/ 53 h 55"/>
                <a:gd name="T6" fmla="*/ 57 w 57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5">
                  <a:moveTo>
                    <a:pt x="57" y="0"/>
                  </a:moveTo>
                  <a:lnTo>
                    <a:pt x="56" y="55"/>
                  </a:lnTo>
                  <a:lnTo>
                    <a:pt x="0" y="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7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5" name="Freeform 13">
              <a:extLst>
                <a:ext uri="{FF2B5EF4-FFF2-40B4-BE49-F238E27FC236}">
                  <a16:creationId xmlns:a16="http://schemas.microsoft.com/office/drawing/2014/main" xmlns="" id="{872C8B99-446E-4FEF-ABE0-E51D46A71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75" y="4183063"/>
              <a:ext cx="142875" cy="296863"/>
            </a:xfrm>
            <a:custGeom>
              <a:avLst/>
              <a:gdLst>
                <a:gd name="T0" fmla="*/ 90 w 90"/>
                <a:gd name="T1" fmla="*/ 2 h 187"/>
                <a:gd name="T2" fmla="*/ 85 w 90"/>
                <a:gd name="T3" fmla="*/ 187 h 187"/>
                <a:gd name="T4" fmla="*/ 0 w 90"/>
                <a:gd name="T5" fmla="*/ 185 h 187"/>
                <a:gd name="T6" fmla="*/ 4 w 90"/>
                <a:gd name="T7" fmla="*/ 0 h 187"/>
                <a:gd name="T8" fmla="*/ 90 w 90"/>
                <a:gd name="T9" fmla="*/ 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87">
                  <a:moveTo>
                    <a:pt x="90" y="2"/>
                  </a:moveTo>
                  <a:lnTo>
                    <a:pt x="85" y="187"/>
                  </a:lnTo>
                  <a:lnTo>
                    <a:pt x="0" y="185"/>
                  </a:lnTo>
                  <a:lnTo>
                    <a:pt x="4" y="0"/>
                  </a:lnTo>
                  <a:lnTo>
                    <a:pt x="90" y="2"/>
                  </a:lnTo>
                  <a:close/>
                </a:path>
              </a:pathLst>
            </a:custGeom>
            <a:solidFill>
              <a:srgbClr val="E24C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6" name="Freeform 14">
              <a:extLst>
                <a:ext uri="{FF2B5EF4-FFF2-40B4-BE49-F238E27FC236}">
                  <a16:creationId xmlns:a16="http://schemas.microsoft.com/office/drawing/2014/main" xmlns="" id="{A9CD37B1-3373-46F0-AB47-AC38690F9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75" y="4186238"/>
              <a:ext cx="142875" cy="293688"/>
            </a:xfrm>
            <a:custGeom>
              <a:avLst/>
              <a:gdLst>
                <a:gd name="T0" fmla="*/ 90 w 90"/>
                <a:gd name="T1" fmla="*/ 0 h 185"/>
                <a:gd name="T2" fmla="*/ 85 w 90"/>
                <a:gd name="T3" fmla="*/ 185 h 185"/>
                <a:gd name="T4" fmla="*/ 0 w 90"/>
                <a:gd name="T5" fmla="*/ 183 h 185"/>
                <a:gd name="T6" fmla="*/ 90 w 90"/>
                <a:gd name="T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85">
                  <a:moveTo>
                    <a:pt x="90" y="0"/>
                  </a:moveTo>
                  <a:lnTo>
                    <a:pt x="85" y="185"/>
                  </a:lnTo>
                  <a:lnTo>
                    <a:pt x="0" y="18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C63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7" name="Freeform 15">
              <a:extLst>
                <a:ext uri="{FF2B5EF4-FFF2-40B4-BE49-F238E27FC236}">
                  <a16:creationId xmlns:a16="http://schemas.microsoft.com/office/drawing/2014/main" xmlns="" id="{1C447844-ACCC-49D3-90B2-E0FD06BD3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75" y="4445000"/>
              <a:ext cx="136525" cy="65088"/>
            </a:xfrm>
            <a:custGeom>
              <a:avLst/>
              <a:gdLst>
                <a:gd name="T0" fmla="*/ 43 w 86"/>
                <a:gd name="T1" fmla="*/ 1 h 41"/>
                <a:gd name="T2" fmla="*/ 85 w 86"/>
                <a:gd name="T3" fmla="*/ 22 h 41"/>
                <a:gd name="T4" fmla="*/ 42 w 86"/>
                <a:gd name="T5" fmla="*/ 40 h 41"/>
                <a:gd name="T6" fmla="*/ 0 w 86"/>
                <a:gd name="T7" fmla="*/ 20 h 41"/>
                <a:gd name="T8" fmla="*/ 43 w 86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1">
                  <a:moveTo>
                    <a:pt x="43" y="1"/>
                  </a:moveTo>
                  <a:cubicBezTo>
                    <a:pt x="67" y="2"/>
                    <a:pt x="86" y="11"/>
                    <a:pt x="85" y="22"/>
                  </a:cubicBezTo>
                  <a:cubicBezTo>
                    <a:pt x="85" y="32"/>
                    <a:pt x="66" y="41"/>
                    <a:pt x="42" y="40"/>
                  </a:cubicBezTo>
                  <a:cubicBezTo>
                    <a:pt x="19" y="40"/>
                    <a:pt x="0" y="30"/>
                    <a:pt x="0" y="20"/>
                  </a:cubicBezTo>
                  <a:cubicBezTo>
                    <a:pt x="0" y="9"/>
                    <a:pt x="19" y="0"/>
                    <a:pt x="43" y="1"/>
                  </a:cubicBezTo>
                  <a:close/>
                </a:path>
              </a:pathLst>
            </a:custGeom>
            <a:solidFill>
              <a:srgbClr val="C63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8" name="Freeform 16">
              <a:extLst>
                <a:ext uri="{FF2B5EF4-FFF2-40B4-BE49-F238E27FC236}">
                  <a16:creationId xmlns:a16="http://schemas.microsoft.com/office/drawing/2014/main" xmlns="" id="{07334FF1-8956-479F-A902-267D383B41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4475163"/>
              <a:ext cx="61913" cy="19050"/>
            </a:xfrm>
            <a:custGeom>
              <a:avLst/>
              <a:gdLst>
                <a:gd name="T0" fmla="*/ 34 w 39"/>
                <a:gd name="T1" fmla="*/ 1 h 12"/>
                <a:gd name="T2" fmla="*/ 39 w 39"/>
                <a:gd name="T3" fmla="*/ 6 h 12"/>
                <a:gd name="T4" fmla="*/ 39 w 39"/>
                <a:gd name="T5" fmla="*/ 6 h 12"/>
                <a:gd name="T6" fmla="*/ 33 w 39"/>
                <a:gd name="T7" fmla="*/ 12 h 12"/>
                <a:gd name="T8" fmla="*/ 5 w 39"/>
                <a:gd name="T9" fmla="*/ 11 h 12"/>
                <a:gd name="T10" fmla="*/ 0 w 39"/>
                <a:gd name="T11" fmla="*/ 6 h 12"/>
                <a:gd name="T12" fmla="*/ 0 w 39"/>
                <a:gd name="T13" fmla="*/ 6 h 12"/>
                <a:gd name="T14" fmla="*/ 6 w 39"/>
                <a:gd name="T15" fmla="*/ 0 h 12"/>
                <a:gd name="T16" fmla="*/ 34 w 39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2">
                  <a:moveTo>
                    <a:pt x="34" y="1"/>
                  </a:moveTo>
                  <a:cubicBezTo>
                    <a:pt x="36" y="1"/>
                    <a:pt x="39" y="4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9"/>
                    <a:pt x="36" y="12"/>
                    <a:pt x="33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9" name="Freeform 17">
              <a:extLst>
                <a:ext uri="{FF2B5EF4-FFF2-40B4-BE49-F238E27FC236}">
                  <a16:creationId xmlns:a16="http://schemas.microsoft.com/office/drawing/2014/main" xmlns="" id="{2695E156-0902-411A-A2D8-595F385EC4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4262438"/>
              <a:ext cx="68263" cy="127000"/>
            </a:xfrm>
            <a:custGeom>
              <a:avLst/>
              <a:gdLst>
                <a:gd name="T0" fmla="*/ 15 w 43"/>
                <a:gd name="T1" fmla="*/ 80 h 80"/>
                <a:gd name="T2" fmla="*/ 1 w 43"/>
                <a:gd name="T3" fmla="*/ 65 h 80"/>
                <a:gd name="T4" fmla="*/ 2 w 43"/>
                <a:gd name="T5" fmla="*/ 14 h 80"/>
                <a:gd name="T6" fmla="*/ 17 w 43"/>
                <a:gd name="T7" fmla="*/ 0 h 80"/>
                <a:gd name="T8" fmla="*/ 29 w 43"/>
                <a:gd name="T9" fmla="*/ 0 h 80"/>
                <a:gd name="T10" fmla="*/ 43 w 43"/>
                <a:gd name="T11" fmla="*/ 15 h 80"/>
                <a:gd name="T12" fmla="*/ 42 w 43"/>
                <a:gd name="T13" fmla="*/ 66 h 80"/>
                <a:gd name="T14" fmla="*/ 27 w 43"/>
                <a:gd name="T15" fmla="*/ 80 h 80"/>
                <a:gd name="T16" fmla="*/ 15 w 43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80">
                  <a:moveTo>
                    <a:pt x="15" y="80"/>
                  </a:moveTo>
                  <a:cubicBezTo>
                    <a:pt x="7" y="80"/>
                    <a:pt x="0" y="73"/>
                    <a:pt x="1" y="6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6"/>
                    <a:pt x="9" y="0"/>
                    <a:pt x="1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3" y="7"/>
                    <a:pt x="43" y="15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74"/>
                    <a:pt x="35" y="80"/>
                    <a:pt x="27" y="80"/>
                  </a:cubicBezTo>
                  <a:lnTo>
                    <a:pt x="15" y="80"/>
                  </a:lnTo>
                  <a:close/>
                </a:path>
              </a:pathLst>
            </a:custGeom>
            <a:solidFill>
              <a:srgbClr val="203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0" name="Freeform 18">
              <a:extLst>
                <a:ext uri="{FF2B5EF4-FFF2-40B4-BE49-F238E27FC236}">
                  <a16:creationId xmlns:a16="http://schemas.microsoft.com/office/drawing/2014/main" xmlns="" id="{F6FBC4FC-63EA-4359-ABC0-5139A5191C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4262438"/>
              <a:ext cx="26988" cy="127000"/>
            </a:xfrm>
            <a:custGeom>
              <a:avLst/>
              <a:gdLst>
                <a:gd name="T0" fmla="*/ 15 w 17"/>
                <a:gd name="T1" fmla="*/ 80 h 80"/>
                <a:gd name="T2" fmla="*/ 1 w 17"/>
                <a:gd name="T3" fmla="*/ 65 h 80"/>
                <a:gd name="T4" fmla="*/ 2 w 17"/>
                <a:gd name="T5" fmla="*/ 14 h 80"/>
                <a:gd name="T6" fmla="*/ 17 w 17"/>
                <a:gd name="T7" fmla="*/ 0 h 80"/>
                <a:gd name="T8" fmla="*/ 15 w 17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0">
                  <a:moveTo>
                    <a:pt x="15" y="80"/>
                  </a:moveTo>
                  <a:cubicBezTo>
                    <a:pt x="7" y="80"/>
                    <a:pt x="0" y="73"/>
                    <a:pt x="1" y="6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6"/>
                    <a:pt x="9" y="0"/>
                    <a:pt x="17" y="0"/>
                  </a:cubicBezTo>
                  <a:lnTo>
                    <a:pt x="15" y="80"/>
                  </a:lnTo>
                  <a:close/>
                </a:path>
              </a:pathLst>
            </a:custGeom>
            <a:solidFill>
              <a:srgbClr val="042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1" name="Freeform 19">
              <a:extLst>
                <a:ext uri="{FF2B5EF4-FFF2-40B4-BE49-F238E27FC236}">
                  <a16:creationId xmlns:a16="http://schemas.microsoft.com/office/drawing/2014/main" xmlns="" id="{90D09456-1469-43C1-A8EA-6EBBA0511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5488" y="1643063"/>
              <a:ext cx="568325" cy="2749550"/>
            </a:xfrm>
            <a:custGeom>
              <a:avLst/>
              <a:gdLst>
                <a:gd name="T0" fmla="*/ 0 w 357"/>
                <a:gd name="T1" fmla="*/ 26 h 1732"/>
                <a:gd name="T2" fmla="*/ 1 w 357"/>
                <a:gd name="T3" fmla="*/ 652 h 1732"/>
                <a:gd name="T4" fmla="*/ 2 w 357"/>
                <a:gd name="T5" fmla="*/ 1081 h 1732"/>
                <a:gd name="T6" fmla="*/ 3 w 357"/>
                <a:gd name="T7" fmla="*/ 1708 h 1732"/>
                <a:gd name="T8" fmla="*/ 25 w 357"/>
                <a:gd name="T9" fmla="*/ 1731 h 1732"/>
                <a:gd name="T10" fmla="*/ 67 w 357"/>
                <a:gd name="T11" fmla="*/ 1731 h 1732"/>
                <a:gd name="T12" fmla="*/ 341 w 357"/>
                <a:gd name="T13" fmla="*/ 1579 h 1732"/>
                <a:gd name="T14" fmla="*/ 357 w 357"/>
                <a:gd name="T15" fmla="*/ 1548 h 1732"/>
                <a:gd name="T16" fmla="*/ 356 w 357"/>
                <a:gd name="T17" fmla="*/ 1081 h 1732"/>
                <a:gd name="T18" fmla="*/ 356 w 357"/>
                <a:gd name="T19" fmla="*/ 651 h 1732"/>
                <a:gd name="T20" fmla="*/ 355 w 357"/>
                <a:gd name="T21" fmla="*/ 185 h 1732"/>
                <a:gd name="T22" fmla="*/ 338 w 357"/>
                <a:gd name="T23" fmla="*/ 153 h 1732"/>
                <a:gd name="T24" fmla="*/ 70 w 357"/>
                <a:gd name="T25" fmla="*/ 2 h 1732"/>
                <a:gd name="T26" fmla="*/ 22 w 357"/>
                <a:gd name="T27" fmla="*/ 2 h 1732"/>
                <a:gd name="T28" fmla="*/ 0 w 357"/>
                <a:gd name="T29" fmla="*/ 26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7" h="1732">
                  <a:moveTo>
                    <a:pt x="0" y="26"/>
                  </a:moveTo>
                  <a:cubicBezTo>
                    <a:pt x="0" y="43"/>
                    <a:pt x="1" y="367"/>
                    <a:pt x="1" y="652"/>
                  </a:cubicBezTo>
                  <a:cubicBezTo>
                    <a:pt x="1" y="652"/>
                    <a:pt x="2" y="854"/>
                    <a:pt x="2" y="1081"/>
                  </a:cubicBezTo>
                  <a:cubicBezTo>
                    <a:pt x="3" y="1369"/>
                    <a:pt x="3" y="1698"/>
                    <a:pt x="3" y="1708"/>
                  </a:cubicBezTo>
                  <a:cubicBezTo>
                    <a:pt x="3" y="1720"/>
                    <a:pt x="13" y="1730"/>
                    <a:pt x="25" y="1731"/>
                  </a:cubicBezTo>
                  <a:cubicBezTo>
                    <a:pt x="29" y="1732"/>
                    <a:pt x="67" y="1731"/>
                    <a:pt x="67" y="1731"/>
                  </a:cubicBezTo>
                  <a:cubicBezTo>
                    <a:pt x="341" y="1579"/>
                    <a:pt x="341" y="1579"/>
                    <a:pt x="341" y="1579"/>
                  </a:cubicBezTo>
                  <a:cubicBezTo>
                    <a:pt x="341" y="1579"/>
                    <a:pt x="357" y="1574"/>
                    <a:pt x="357" y="1548"/>
                  </a:cubicBezTo>
                  <a:cubicBezTo>
                    <a:pt x="357" y="1536"/>
                    <a:pt x="357" y="1305"/>
                    <a:pt x="356" y="1081"/>
                  </a:cubicBezTo>
                  <a:cubicBezTo>
                    <a:pt x="356" y="863"/>
                    <a:pt x="356" y="651"/>
                    <a:pt x="356" y="651"/>
                  </a:cubicBezTo>
                  <a:cubicBezTo>
                    <a:pt x="355" y="428"/>
                    <a:pt x="355" y="198"/>
                    <a:pt x="355" y="185"/>
                  </a:cubicBezTo>
                  <a:cubicBezTo>
                    <a:pt x="355" y="158"/>
                    <a:pt x="338" y="153"/>
                    <a:pt x="338" y="15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8" y="0"/>
                    <a:pt x="27" y="1"/>
                    <a:pt x="22" y="2"/>
                  </a:cubicBezTo>
                  <a:cubicBezTo>
                    <a:pt x="12" y="3"/>
                    <a:pt x="0" y="10"/>
                    <a:pt x="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2" name="Freeform 20">
              <a:extLst>
                <a:ext uri="{FF2B5EF4-FFF2-40B4-BE49-F238E27FC236}">
                  <a16:creationId xmlns:a16="http://schemas.microsoft.com/office/drawing/2014/main" xmlns="" id="{2FDC05BF-5DFD-40B7-8FD1-D0B15C621B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04138" y="1868488"/>
              <a:ext cx="1627188" cy="2300288"/>
            </a:xfrm>
            <a:custGeom>
              <a:avLst/>
              <a:gdLst>
                <a:gd name="T0" fmla="*/ 961 w 1024"/>
                <a:gd name="T1" fmla="*/ 0 h 1449"/>
                <a:gd name="T2" fmla="*/ 1021 w 1024"/>
                <a:gd name="T3" fmla="*/ 60 h 1449"/>
                <a:gd name="T4" fmla="*/ 1023 w 1024"/>
                <a:gd name="T5" fmla="*/ 1387 h 1449"/>
                <a:gd name="T6" fmla="*/ 964 w 1024"/>
                <a:gd name="T7" fmla="*/ 1447 h 1449"/>
                <a:gd name="T8" fmla="*/ 62 w 1024"/>
                <a:gd name="T9" fmla="*/ 1448 h 1449"/>
                <a:gd name="T10" fmla="*/ 2 w 1024"/>
                <a:gd name="T11" fmla="*/ 1389 h 1449"/>
                <a:gd name="T12" fmla="*/ 0 w 1024"/>
                <a:gd name="T13" fmla="*/ 62 h 1449"/>
                <a:gd name="T14" fmla="*/ 59 w 1024"/>
                <a:gd name="T15" fmla="*/ 2 h 1449"/>
                <a:gd name="T16" fmla="*/ 961 w 1024"/>
                <a:gd name="T17" fmla="*/ 0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4" h="1449">
                  <a:moveTo>
                    <a:pt x="961" y="0"/>
                  </a:moveTo>
                  <a:cubicBezTo>
                    <a:pt x="994" y="0"/>
                    <a:pt x="1021" y="27"/>
                    <a:pt x="1021" y="60"/>
                  </a:cubicBezTo>
                  <a:cubicBezTo>
                    <a:pt x="1023" y="1387"/>
                    <a:pt x="1023" y="1387"/>
                    <a:pt x="1023" y="1387"/>
                  </a:cubicBezTo>
                  <a:cubicBezTo>
                    <a:pt x="1024" y="1420"/>
                    <a:pt x="997" y="1447"/>
                    <a:pt x="964" y="1447"/>
                  </a:cubicBezTo>
                  <a:cubicBezTo>
                    <a:pt x="62" y="1448"/>
                    <a:pt x="62" y="1448"/>
                    <a:pt x="62" y="1448"/>
                  </a:cubicBezTo>
                  <a:cubicBezTo>
                    <a:pt x="29" y="1449"/>
                    <a:pt x="2" y="1422"/>
                    <a:pt x="2" y="138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9"/>
                    <a:pt x="26" y="2"/>
                    <a:pt x="59" y="2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rgbClr val="E9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3" name="Freeform 21">
              <a:extLst>
                <a:ext uri="{FF2B5EF4-FFF2-40B4-BE49-F238E27FC236}">
                  <a16:creationId xmlns:a16="http://schemas.microsoft.com/office/drawing/2014/main" xmlns="" id="{D3C13252-E065-4EE9-9FB3-C1F60432C8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97800" y="1868488"/>
              <a:ext cx="1531938" cy="2201863"/>
            </a:xfrm>
            <a:custGeom>
              <a:avLst/>
              <a:gdLst>
                <a:gd name="T0" fmla="*/ 902 w 964"/>
                <a:gd name="T1" fmla="*/ 0 h 1387"/>
                <a:gd name="T2" fmla="*/ 962 w 964"/>
                <a:gd name="T3" fmla="*/ 60 h 1387"/>
                <a:gd name="T4" fmla="*/ 964 w 964"/>
                <a:gd name="T5" fmla="*/ 1387 h 1387"/>
                <a:gd name="T6" fmla="*/ 0 w 964"/>
                <a:gd name="T7" fmla="*/ 2 h 1387"/>
                <a:gd name="T8" fmla="*/ 902 w 964"/>
                <a:gd name="T9" fmla="*/ 0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1387">
                  <a:moveTo>
                    <a:pt x="902" y="0"/>
                  </a:moveTo>
                  <a:cubicBezTo>
                    <a:pt x="935" y="0"/>
                    <a:pt x="962" y="27"/>
                    <a:pt x="962" y="60"/>
                  </a:cubicBezTo>
                  <a:cubicBezTo>
                    <a:pt x="964" y="1387"/>
                    <a:pt x="964" y="1387"/>
                    <a:pt x="964" y="1387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rgbClr val="D6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4" name="Freeform 22">
              <a:extLst>
                <a:ext uri="{FF2B5EF4-FFF2-40B4-BE49-F238E27FC236}">
                  <a16:creationId xmlns:a16="http://schemas.microsoft.com/office/drawing/2014/main" xmlns="" id="{97C30DCC-9678-4D66-BF8D-E2C7444F7D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1925" y="1970088"/>
              <a:ext cx="847725" cy="2076450"/>
            </a:xfrm>
            <a:custGeom>
              <a:avLst/>
              <a:gdLst>
                <a:gd name="T0" fmla="*/ 499 w 534"/>
                <a:gd name="T1" fmla="*/ 0 h 1308"/>
                <a:gd name="T2" fmla="*/ 531 w 534"/>
                <a:gd name="T3" fmla="*/ 33 h 1308"/>
                <a:gd name="T4" fmla="*/ 534 w 534"/>
                <a:gd name="T5" fmla="*/ 1274 h 1308"/>
                <a:gd name="T6" fmla="*/ 501 w 534"/>
                <a:gd name="T7" fmla="*/ 1307 h 1308"/>
                <a:gd name="T8" fmla="*/ 35 w 534"/>
                <a:gd name="T9" fmla="*/ 1308 h 1308"/>
                <a:gd name="T10" fmla="*/ 2 w 534"/>
                <a:gd name="T11" fmla="*/ 1275 h 1308"/>
                <a:gd name="T12" fmla="*/ 0 w 534"/>
                <a:gd name="T13" fmla="*/ 34 h 1308"/>
                <a:gd name="T14" fmla="*/ 32 w 534"/>
                <a:gd name="T15" fmla="*/ 1 h 1308"/>
                <a:gd name="T16" fmla="*/ 499 w 534"/>
                <a:gd name="T17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4" h="1308">
                  <a:moveTo>
                    <a:pt x="499" y="0"/>
                  </a:moveTo>
                  <a:cubicBezTo>
                    <a:pt x="517" y="0"/>
                    <a:pt x="531" y="15"/>
                    <a:pt x="531" y="33"/>
                  </a:cubicBezTo>
                  <a:cubicBezTo>
                    <a:pt x="534" y="1274"/>
                    <a:pt x="534" y="1274"/>
                    <a:pt x="534" y="1274"/>
                  </a:cubicBezTo>
                  <a:cubicBezTo>
                    <a:pt x="534" y="1292"/>
                    <a:pt x="519" y="1307"/>
                    <a:pt x="501" y="1307"/>
                  </a:cubicBezTo>
                  <a:cubicBezTo>
                    <a:pt x="35" y="1308"/>
                    <a:pt x="35" y="1308"/>
                    <a:pt x="35" y="1308"/>
                  </a:cubicBezTo>
                  <a:cubicBezTo>
                    <a:pt x="17" y="1308"/>
                    <a:pt x="2" y="1293"/>
                    <a:pt x="2" y="127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4" y="1"/>
                    <a:pt x="32" y="1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rgbClr val="195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5" name="Freeform 23">
              <a:extLst>
                <a:ext uri="{FF2B5EF4-FFF2-40B4-BE49-F238E27FC236}">
                  <a16:creationId xmlns:a16="http://schemas.microsoft.com/office/drawing/2014/main" xmlns="" id="{D3D203D8-7364-46FE-87E4-C9F892720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0338" y="1973263"/>
              <a:ext cx="847725" cy="2074863"/>
            </a:xfrm>
            <a:custGeom>
              <a:avLst/>
              <a:gdLst>
                <a:gd name="T0" fmla="*/ 499 w 534"/>
                <a:gd name="T1" fmla="*/ 0 h 1307"/>
                <a:gd name="T2" fmla="*/ 532 w 534"/>
                <a:gd name="T3" fmla="*/ 32 h 1307"/>
                <a:gd name="T4" fmla="*/ 534 w 534"/>
                <a:gd name="T5" fmla="*/ 1274 h 1307"/>
                <a:gd name="T6" fmla="*/ 502 w 534"/>
                <a:gd name="T7" fmla="*/ 1307 h 1307"/>
                <a:gd name="T8" fmla="*/ 0 w 534"/>
                <a:gd name="T9" fmla="*/ 33 h 1307"/>
                <a:gd name="T10" fmla="*/ 33 w 534"/>
                <a:gd name="T11" fmla="*/ 1 h 1307"/>
                <a:gd name="T12" fmla="*/ 499 w 534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4" h="1307">
                  <a:moveTo>
                    <a:pt x="499" y="0"/>
                  </a:moveTo>
                  <a:cubicBezTo>
                    <a:pt x="517" y="0"/>
                    <a:pt x="532" y="14"/>
                    <a:pt x="532" y="32"/>
                  </a:cubicBezTo>
                  <a:cubicBezTo>
                    <a:pt x="534" y="1274"/>
                    <a:pt x="534" y="1274"/>
                    <a:pt x="534" y="1274"/>
                  </a:cubicBezTo>
                  <a:cubicBezTo>
                    <a:pt x="534" y="1292"/>
                    <a:pt x="520" y="1307"/>
                    <a:pt x="502" y="130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1"/>
                    <a:pt x="33" y="1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rgbClr val="183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6" name="Freeform 24">
              <a:extLst>
                <a:ext uri="{FF2B5EF4-FFF2-40B4-BE49-F238E27FC236}">
                  <a16:creationId xmlns:a16="http://schemas.microsoft.com/office/drawing/2014/main" xmlns="" id="{EDA519A7-A78A-42B5-9C17-BC5F4F0B2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2213" y="2889250"/>
              <a:ext cx="433388" cy="612775"/>
            </a:xfrm>
            <a:custGeom>
              <a:avLst/>
              <a:gdLst>
                <a:gd name="T0" fmla="*/ 256 w 272"/>
                <a:gd name="T1" fmla="*/ 0 h 386"/>
                <a:gd name="T2" fmla="*/ 272 w 272"/>
                <a:gd name="T3" fmla="*/ 16 h 386"/>
                <a:gd name="T4" fmla="*/ 272 w 272"/>
                <a:gd name="T5" fmla="*/ 369 h 386"/>
                <a:gd name="T6" fmla="*/ 257 w 272"/>
                <a:gd name="T7" fmla="*/ 385 h 386"/>
                <a:gd name="T8" fmla="*/ 17 w 272"/>
                <a:gd name="T9" fmla="*/ 386 h 386"/>
                <a:gd name="T10" fmla="*/ 1 w 272"/>
                <a:gd name="T11" fmla="*/ 370 h 386"/>
                <a:gd name="T12" fmla="*/ 0 w 272"/>
                <a:gd name="T13" fmla="*/ 17 h 386"/>
                <a:gd name="T14" fmla="*/ 16 w 272"/>
                <a:gd name="T15" fmla="*/ 1 h 386"/>
                <a:gd name="T16" fmla="*/ 256 w 272"/>
                <a:gd name="T1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86">
                  <a:moveTo>
                    <a:pt x="256" y="0"/>
                  </a:moveTo>
                  <a:cubicBezTo>
                    <a:pt x="265" y="0"/>
                    <a:pt x="272" y="8"/>
                    <a:pt x="272" y="16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272" y="378"/>
                    <a:pt x="265" y="385"/>
                    <a:pt x="257" y="385"/>
                  </a:cubicBezTo>
                  <a:cubicBezTo>
                    <a:pt x="17" y="386"/>
                    <a:pt x="17" y="386"/>
                    <a:pt x="17" y="386"/>
                  </a:cubicBezTo>
                  <a:cubicBezTo>
                    <a:pt x="8" y="386"/>
                    <a:pt x="1" y="378"/>
                    <a:pt x="1" y="37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1"/>
                    <a:pt x="16" y="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595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7" name="Freeform 25">
              <a:extLst>
                <a:ext uri="{FF2B5EF4-FFF2-40B4-BE49-F238E27FC236}">
                  <a16:creationId xmlns:a16="http://schemas.microsoft.com/office/drawing/2014/main" xmlns="" id="{C8ED56A7-5B25-49A5-B87A-51B0A818C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2213" y="2889250"/>
              <a:ext cx="433388" cy="611188"/>
            </a:xfrm>
            <a:custGeom>
              <a:avLst/>
              <a:gdLst>
                <a:gd name="T0" fmla="*/ 256 w 272"/>
                <a:gd name="T1" fmla="*/ 0 h 385"/>
                <a:gd name="T2" fmla="*/ 272 w 272"/>
                <a:gd name="T3" fmla="*/ 16 h 385"/>
                <a:gd name="T4" fmla="*/ 272 w 272"/>
                <a:gd name="T5" fmla="*/ 369 h 385"/>
                <a:gd name="T6" fmla="*/ 257 w 272"/>
                <a:gd name="T7" fmla="*/ 385 h 385"/>
                <a:gd name="T8" fmla="*/ 0 w 272"/>
                <a:gd name="T9" fmla="*/ 17 h 385"/>
                <a:gd name="T10" fmla="*/ 16 w 272"/>
                <a:gd name="T11" fmla="*/ 1 h 385"/>
                <a:gd name="T12" fmla="*/ 256 w 272"/>
                <a:gd name="T1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385">
                  <a:moveTo>
                    <a:pt x="256" y="0"/>
                  </a:moveTo>
                  <a:cubicBezTo>
                    <a:pt x="265" y="0"/>
                    <a:pt x="272" y="8"/>
                    <a:pt x="272" y="16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272" y="378"/>
                    <a:pt x="265" y="385"/>
                    <a:pt x="257" y="38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1"/>
                    <a:pt x="16" y="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374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8" name="Freeform 26">
              <a:extLst>
                <a:ext uri="{FF2B5EF4-FFF2-40B4-BE49-F238E27FC236}">
                  <a16:creationId xmlns:a16="http://schemas.microsoft.com/office/drawing/2014/main" xmlns="" id="{9DDE08EF-4AE6-4C33-AE68-9E8217050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8988" y="1639888"/>
              <a:ext cx="568325" cy="2759075"/>
            </a:xfrm>
            <a:custGeom>
              <a:avLst/>
              <a:gdLst>
                <a:gd name="T0" fmla="*/ 0 w 357"/>
                <a:gd name="T1" fmla="*/ 28 h 1738"/>
                <a:gd name="T2" fmla="*/ 1 w 357"/>
                <a:gd name="T3" fmla="*/ 654 h 1738"/>
                <a:gd name="T4" fmla="*/ 2 w 357"/>
                <a:gd name="T5" fmla="*/ 1083 h 1738"/>
                <a:gd name="T6" fmla="*/ 3 w 357"/>
                <a:gd name="T7" fmla="*/ 1709 h 1738"/>
                <a:gd name="T8" fmla="*/ 37 w 357"/>
                <a:gd name="T9" fmla="*/ 1731 h 1738"/>
                <a:gd name="T10" fmla="*/ 340 w 357"/>
                <a:gd name="T11" fmla="*/ 1581 h 1738"/>
                <a:gd name="T12" fmla="*/ 357 w 357"/>
                <a:gd name="T13" fmla="*/ 1550 h 1738"/>
                <a:gd name="T14" fmla="*/ 356 w 357"/>
                <a:gd name="T15" fmla="*/ 1082 h 1738"/>
                <a:gd name="T16" fmla="*/ 355 w 357"/>
                <a:gd name="T17" fmla="*/ 653 h 1738"/>
                <a:gd name="T18" fmla="*/ 354 w 357"/>
                <a:gd name="T19" fmla="*/ 186 h 1738"/>
                <a:gd name="T20" fmla="*/ 338 w 357"/>
                <a:gd name="T21" fmla="*/ 155 h 1738"/>
                <a:gd name="T22" fmla="*/ 33 w 357"/>
                <a:gd name="T23" fmla="*/ 6 h 1738"/>
                <a:gd name="T24" fmla="*/ 0 w 357"/>
                <a:gd name="T25" fmla="*/ 28 h 1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1738">
                  <a:moveTo>
                    <a:pt x="0" y="28"/>
                  </a:moveTo>
                  <a:cubicBezTo>
                    <a:pt x="0" y="45"/>
                    <a:pt x="0" y="369"/>
                    <a:pt x="1" y="654"/>
                  </a:cubicBezTo>
                  <a:cubicBezTo>
                    <a:pt x="1" y="654"/>
                    <a:pt x="1" y="856"/>
                    <a:pt x="2" y="1083"/>
                  </a:cubicBezTo>
                  <a:cubicBezTo>
                    <a:pt x="2" y="1371"/>
                    <a:pt x="3" y="1700"/>
                    <a:pt x="3" y="1709"/>
                  </a:cubicBezTo>
                  <a:cubicBezTo>
                    <a:pt x="3" y="1727"/>
                    <a:pt x="21" y="1738"/>
                    <a:pt x="37" y="1731"/>
                  </a:cubicBezTo>
                  <a:cubicBezTo>
                    <a:pt x="340" y="1581"/>
                    <a:pt x="340" y="1581"/>
                    <a:pt x="340" y="1581"/>
                  </a:cubicBezTo>
                  <a:cubicBezTo>
                    <a:pt x="340" y="1581"/>
                    <a:pt x="357" y="1576"/>
                    <a:pt x="357" y="1550"/>
                  </a:cubicBezTo>
                  <a:cubicBezTo>
                    <a:pt x="357" y="1538"/>
                    <a:pt x="357" y="1307"/>
                    <a:pt x="356" y="1082"/>
                  </a:cubicBezTo>
                  <a:cubicBezTo>
                    <a:pt x="356" y="865"/>
                    <a:pt x="355" y="653"/>
                    <a:pt x="355" y="653"/>
                  </a:cubicBezTo>
                  <a:cubicBezTo>
                    <a:pt x="355" y="430"/>
                    <a:pt x="354" y="200"/>
                    <a:pt x="354" y="186"/>
                  </a:cubicBezTo>
                  <a:cubicBezTo>
                    <a:pt x="354" y="160"/>
                    <a:pt x="338" y="155"/>
                    <a:pt x="338" y="15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4" y="0"/>
                    <a:pt x="0" y="5"/>
                    <a:pt x="0" y="28"/>
                  </a:cubicBezTo>
                  <a:close/>
                </a:path>
              </a:pathLst>
            </a:custGeom>
            <a:solidFill>
              <a:srgbClr val="042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9" name="Freeform 27">
              <a:extLst>
                <a:ext uri="{FF2B5EF4-FFF2-40B4-BE49-F238E27FC236}">
                  <a16:creationId xmlns:a16="http://schemas.microsoft.com/office/drawing/2014/main" xmlns="" id="{8D074D57-09D1-4E40-A65C-4F393241A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9788" y="1727200"/>
              <a:ext cx="476250" cy="2590800"/>
            </a:xfrm>
            <a:custGeom>
              <a:avLst/>
              <a:gdLst>
                <a:gd name="T0" fmla="*/ 0 w 299"/>
                <a:gd name="T1" fmla="*/ 24 h 1632"/>
                <a:gd name="T2" fmla="*/ 1 w 299"/>
                <a:gd name="T3" fmla="*/ 672 h 1632"/>
                <a:gd name="T4" fmla="*/ 2 w 299"/>
                <a:gd name="T5" fmla="*/ 1052 h 1632"/>
                <a:gd name="T6" fmla="*/ 3 w 299"/>
                <a:gd name="T7" fmla="*/ 1606 h 1632"/>
                <a:gd name="T8" fmla="*/ 33 w 299"/>
                <a:gd name="T9" fmla="*/ 1625 h 1632"/>
                <a:gd name="T10" fmla="*/ 285 w 299"/>
                <a:gd name="T11" fmla="*/ 1505 h 1632"/>
                <a:gd name="T12" fmla="*/ 299 w 299"/>
                <a:gd name="T13" fmla="*/ 1478 h 1632"/>
                <a:gd name="T14" fmla="*/ 299 w 299"/>
                <a:gd name="T15" fmla="*/ 1064 h 1632"/>
                <a:gd name="T16" fmla="*/ 298 w 299"/>
                <a:gd name="T17" fmla="*/ 660 h 1632"/>
                <a:gd name="T18" fmla="*/ 297 w 299"/>
                <a:gd name="T19" fmla="*/ 154 h 1632"/>
                <a:gd name="T20" fmla="*/ 282 w 299"/>
                <a:gd name="T21" fmla="*/ 125 h 1632"/>
                <a:gd name="T22" fmla="*/ 30 w 299"/>
                <a:gd name="T23" fmla="*/ 5 h 1632"/>
                <a:gd name="T24" fmla="*/ 0 w 299"/>
                <a:gd name="T25" fmla="*/ 24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1632">
                  <a:moveTo>
                    <a:pt x="0" y="24"/>
                  </a:moveTo>
                  <a:cubicBezTo>
                    <a:pt x="0" y="40"/>
                    <a:pt x="1" y="420"/>
                    <a:pt x="1" y="672"/>
                  </a:cubicBezTo>
                  <a:cubicBezTo>
                    <a:pt x="1" y="672"/>
                    <a:pt x="2" y="851"/>
                    <a:pt x="2" y="1052"/>
                  </a:cubicBezTo>
                  <a:cubicBezTo>
                    <a:pt x="3" y="1307"/>
                    <a:pt x="3" y="1598"/>
                    <a:pt x="3" y="1606"/>
                  </a:cubicBezTo>
                  <a:cubicBezTo>
                    <a:pt x="3" y="1621"/>
                    <a:pt x="19" y="1632"/>
                    <a:pt x="33" y="1625"/>
                  </a:cubicBezTo>
                  <a:cubicBezTo>
                    <a:pt x="285" y="1505"/>
                    <a:pt x="285" y="1505"/>
                    <a:pt x="285" y="1505"/>
                  </a:cubicBezTo>
                  <a:cubicBezTo>
                    <a:pt x="285" y="1505"/>
                    <a:pt x="299" y="1500"/>
                    <a:pt x="299" y="1478"/>
                  </a:cubicBezTo>
                  <a:cubicBezTo>
                    <a:pt x="299" y="1467"/>
                    <a:pt x="299" y="1263"/>
                    <a:pt x="299" y="1064"/>
                  </a:cubicBezTo>
                  <a:cubicBezTo>
                    <a:pt x="298" y="872"/>
                    <a:pt x="298" y="660"/>
                    <a:pt x="298" y="660"/>
                  </a:cubicBezTo>
                  <a:cubicBezTo>
                    <a:pt x="297" y="463"/>
                    <a:pt x="297" y="165"/>
                    <a:pt x="297" y="154"/>
                  </a:cubicBezTo>
                  <a:cubicBezTo>
                    <a:pt x="297" y="131"/>
                    <a:pt x="282" y="125"/>
                    <a:pt x="282" y="12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1" y="0"/>
                    <a:pt x="0" y="5"/>
                    <a:pt x="0" y="24"/>
                  </a:cubicBezTo>
                  <a:close/>
                </a:path>
              </a:pathLst>
            </a:custGeom>
            <a:solidFill>
              <a:srgbClr val="B49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0" name="Freeform 28">
              <a:extLst>
                <a:ext uri="{FF2B5EF4-FFF2-40B4-BE49-F238E27FC236}">
                  <a16:creationId xmlns:a16="http://schemas.microsoft.com/office/drawing/2014/main" xmlns="" id="{5FDB2B96-2D30-42EC-B71F-4933950B34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9000" y="2009775"/>
              <a:ext cx="377825" cy="1433513"/>
            </a:xfrm>
            <a:custGeom>
              <a:avLst/>
              <a:gdLst>
                <a:gd name="T0" fmla="*/ 236 w 238"/>
                <a:gd name="T1" fmla="*/ 97 h 903"/>
                <a:gd name="T2" fmla="*/ 238 w 238"/>
                <a:gd name="T3" fmla="*/ 806 h 903"/>
                <a:gd name="T4" fmla="*/ 2 w 238"/>
                <a:gd name="T5" fmla="*/ 903 h 903"/>
                <a:gd name="T6" fmla="*/ 0 w 238"/>
                <a:gd name="T7" fmla="*/ 0 h 903"/>
                <a:gd name="T8" fmla="*/ 236 w 238"/>
                <a:gd name="T9" fmla="*/ 97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03">
                  <a:moveTo>
                    <a:pt x="236" y="97"/>
                  </a:moveTo>
                  <a:lnTo>
                    <a:pt x="238" y="806"/>
                  </a:lnTo>
                  <a:lnTo>
                    <a:pt x="2" y="903"/>
                  </a:lnTo>
                  <a:lnTo>
                    <a:pt x="0" y="0"/>
                  </a:lnTo>
                  <a:lnTo>
                    <a:pt x="236" y="97"/>
                  </a:lnTo>
                  <a:close/>
                </a:path>
              </a:pathLst>
            </a:custGeom>
            <a:solidFill>
              <a:srgbClr val="CB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1" name="Freeform 29">
              <a:extLst>
                <a:ext uri="{FF2B5EF4-FFF2-40B4-BE49-F238E27FC236}">
                  <a16:creationId xmlns:a16="http://schemas.microsoft.com/office/drawing/2014/main" xmlns="" id="{F2FE91F6-4F39-41F9-AA5F-0373319BE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9000" y="2009775"/>
              <a:ext cx="17463" cy="1433513"/>
            </a:xfrm>
            <a:custGeom>
              <a:avLst/>
              <a:gdLst>
                <a:gd name="T0" fmla="*/ 10 w 11"/>
                <a:gd name="T1" fmla="*/ 4 h 903"/>
                <a:gd name="T2" fmla="*/ 11 w 11"/>
                <a:gd name="T3" fmla="*/ 899 h 903"/>
                <a:gd name="T4" fmla="*/ 2 w 11"/>
                <a:gd name="T5" fmla="*/ 903 h 903"/>
                <a:gd name="T6" fmla="*/ 0 w 11"/>
                <a:gd name="T7" fmla="*/ 0 h 903"/>
                <a:gd name="T8" fmla="*/ 10 w 11"/>
                <a:gd name="T9" fmla="*/ 4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03">
                  <a:moveTo>
                    <a:pt x="10" y="4"/>
                  </a:moveTo>
                  <a:lnTo>
                    <a:pt x="11" y="899"/>
                  </a:lnTo>
                  <a:lnTo>
                    <a:pt x="2" y="903"/>
                  </a:lnTo>
                  <a:lnTo>
                    <a:pt x="0" y="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2" name="Freeform 30">
              <a:extLst>
                <a:ext uri="{FF2B5EF4-FFF2-40B4-BE49-F238E27FC236}">
                  <a16:creationId xmlns:a16="http://schemas.microsoft.com/office/drawing/2014/main" xmlns="" id="{78257140-1DE7-4FB4-BFAC-E98CD47706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2967038"/>
              <a:ext cx="317500" cy="412750"/>
            </a:xfrm>
            <a:custGeom>
              <a:avLst/>
              <a:gdLst>
                <a:gd name="T0" fmla="*/ 200 w 200"/>
                <a:gd name="T1" fmla="*/ 0 h 260"/>
                <a:gd name="T2" fmla="*/ 200 w 200"/>
                <a:gd name="T3" fmla="*/ 184 h 260"/>
                <a:gd name="T4" fmla="*/ 0 w 200"/>
                <a:gd name="T5" fmla="*/ 260 h 260"/>
                <a:gd name="T6" fmla="*/ 0 w 200"/>
                <a:gd name="T7" fmla="*/ 35 h 260"/>
                <a:gd name="T8" fmla="*/ 200 w 200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60">
                  <a:moveTo>
                    <a:pt x="200" y="0"/>
                  </a:moveTo>
                  <a:lnTo>
                    <a:pt x="200" y="184"/>
                  </a:lnTo>
                  <a:lnTo>
                    <a:pt x="0" y="260"/>
                  </a:lnTo>
                  <a:lnTo>
                    <a:pt x="0" y="3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3" name="Freeform 31">
              <a:extLst>
                <a:ext uri="{FF2B5EF4-FFF2-40B4-BE49-F238E27FC236}">
                  <a16:creationId xmlns:a16="http://schemas.microsoft.com/office/drawing/2014/main" xmlns="" id="{5D8B5DF0-ECA1-426F-861B-2DBB737F4E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5988" y="2609850"/>
              <a:ext cx="106363" cy="325438"/>
            </a:xfrm>
            <a:custGeom>
              <a:avLst/>
              <a:gdLst>
                <a:gd name="T0" fmla="*/ 66 w 67"/>
                <a:gd name="T1" fmla="*/ 4 h 205"/>
                <a:gd name="T2" fmla="*/ 67 w 67"/>
                <a:gd name="T3" fmla="*/ 197 h 205"/>
                <a:gd name="T4" fmla="*/ 1 w 67"/>
                <a:gd name="T5" fmla="*/ 205 h 205"/>
                <a:gd name="T6" fmla="*/ 0 w 67"/>
                <a:gd name="T7" fmla="*/ 0 h 205"/>
                <a:gd name="T8" fmla="*/ 66 w 67"/>
                <a:gd name="T9" fmla="*/ 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05">
                  <a:moveTo>
                    <a:pt x="66" y="4"/>
                  </a:moveTo>
                  <a:lnTo>
                    <a:pt x="67" y="197"/>
                  </a:lnTo>
                  <a:lnTo>
                    <a:pt x="1" y="205"/>
                  </a:lnTo>
                  <a:lnTo>
                    <a:pt x="0" y="0"/>
                  </a:lnTo>
                  <a:lnTo>
                    <a:pt x="66" y="4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4" name="Freeform 32">
              <a:extLst>
                <a:ext uri="{FF2B5EF4-FFF2-40B4-BE49-F238E27FC236}">
                  <a16:creationId xmlns:a16="http://schemas.microsoft.com/office/drawing/2014/main" xmlns="" id="{064697BE-3AEC-4C7A-9F73-6B4EB880F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5988" y="2232025"/>
              <a:ext cx="104775" cy="363538"/>
            </a:xfrm>
            <a:custGeom>
              <a:avLst/>
              <a:gdLst>
                <a:gd name="T0" fmla="*/ 65 w 66"/>
                <a:gd name="T1" fmla="*/ 14 h 229"/>
                <a:gd name="T2" fmla="*/ 66 w 66"/>
                <a:gd name="T3" fmla="*/ 229 h 229"/>
                <a:gd name="T4" fmla="*/ 0 w 66"/>
                <a:gd name="T5" fmla="*/ 225 h 229"/>
                <a:gd name="T6" fmla="*/ 0 w 66"/>
                <a:gd name="T7" fmla="*/ 0 h 229"/>
                <a:gd name="T8" fmla="*/ 65 w 66"/>
                <a:gd name="T9" fmla="*/ 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9">
                  <a:moveTo>
                    <a:pt x="65" y="14"/>
                  </a:moveTo>
                  <a:lnTo>
                    <a:pt x="66" y="229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65" y="14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5" name="Freeform 33">
              <a:extLst>
                <a:ext uri="{FF2B5EF4-FFF2-40B4-BE49-F238E27FC236}">
                  <a16:creationId xmlns:a16="http://schemas.microsoft.com/office/drawing/2014/main" xmlns="" id="{54BABF5C-1620-420F-B0C5-27571CA98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8225" y="2620963"/>
              <a:ext cx="93663" cy="300038"/>
            </a:xfrm>
            <a:custGeom>
              <a:avLst/>
              <a:gdLst>
                <a:gd name="T0" fmla="*/ 58 w 59"/>
                <a:gd name="T1" fmla="*/ 3 h 189"/>
                <a:gd name="T2" fmla="*/ 59 w 59"/>
                <a:gd name="T3" fmla="*/ 181 h 189"/>
                <a:gd name="T4" fmla="*/ 0 w 59"/>
                <a:gd name="T5" fmla="*/ 189 h 189"/>
                <a:gd name="T6" fmla="*/ 0 w 59"/>
                <a:gd name="T7" fmla="*/ 0 h 189"/>
                <a:gd name="T8" fmla="*/ 58 w 59"/>
                <a:gd name="T9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89">
                  <a:moveTo>
                    <a:pt x="58" y="3"/>
                  </a:moveTo>
                  <a:lnTo>
                    <a:pt x="59" y="181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8" y="3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6" name="Freeform 34">
              <a:extLst>
                <a:ext uri="{FF2B5EF4-FFF2-40B4-BE49-F238E27FC236}">
                  <a16:creationId xmlns:a16="http://schemas.microsoft.com/office/drawing/2014/main" xmlns="" id="{B6474E14-865F-4097-B129-42C857CB6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3797300"/>
              <a:ext cx="193675" cy="352425"/>
            </a:xfrm>
            <a:custGeom>
              <a:avLst/>
              <a:gdLst>
                <a:gd name="T0" fmla="*/ 0 w 122"/>
                <a:gd name="T1" fmla="*/ 222 h 222"/>
                <a:gd name="T2" fmla="*/ 122 w 122"/>
                <a:gd name="T3" fmla="*/ 165 h 222"/>
                <a:gd name="T4" fmla="*/ 122 w 122"/>
                <a:gd name="T5" fmla="*/ 0 h 222"/>
                <a:gd name="T6" fmla="*/ 0 w 122"/>
                <a:gd name="T7" fmla="*/ 39 h 222"/>
                <a:gd name="T8" fmla="*/ 0 w 122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22">
                  <a:moveTo>
                    <a:pt x="0" y="222"/>
                  </a:moveTo>
                  <a:lnTo>
                    <a:pt x="122" y="165"/>
                  </a:lnTo>
                  <a:lnTo>
                    <a:pt x="122" y="0"/>
                  </a:lnTo>
                  <a:lnTo>
                    <a:pt x="0" y="39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CB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7" name="Freeform 35">
              <a:extLst>
                <a:ext uri="{FF2B5EF4-FFF2-40B4-BE49-F238E27FC236}">
                  <a16:creationId xmlns:a16="http://schemas.microsoft.com/office/drawing/2014/main" xmlns="" id="{526994D9-F891-42D0-862C-FFF7C88196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3363" y="3817938"/>
              <a:ext cx="52388" cy="109538"/>
            </a:xfrm>
            <a:custGeom>
              <a:avLst/>
              <a:gdLst>
                <a:gd name="T0" fmla="*/ 28 w 33"/>
                <a:gd name="T1" fmla="*/ 0 h 69"/>
                <a:gd name="T2" fmla="*/ 33 w 33"/>
                <a:gd name="T3" fmla="*/ 9 h 69"/>
                <a:gd name="T4" fmla="*/ 33 w 33"/>
                <a:gd name="T5" fmla="*/ 60 h 69"/>
                <a:gd name="T6" fmla="*/ 28 w 33"/>
                <a:gd name="T7" fmla="*/ 68 h 69"/>
                <a:gd name="T8" fmla="*/ 4 w 33"/>
                <a:gd name="T9" fmla="*/ 68 h 69"/>
                <a:gd name="T10" fmla="*/ 0 w 33"/>
                <a:gd name="T11" fmla="*/ 60 h 69"/>
                <a:gd name="T12" fmla="*/ 0 w 33"/>
                <a:gd name="T13" fmla="*/ 9 h 69"/>
                <a:gd name="T14" fmla="*/ 4 w 33"/>
                <a:gd name="T15" fmla="*/ 0 h 69"/>
                <a:gd name="T16" fmla="*/ 28 w 3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9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4"/>
                    <a:pt x="31" y="68"/>
                    <a:pt x="28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8" name="Freeform 36">
              <a:extLst>
                <a:ext uri="{FF2B5EF4-FFF2-40B4-BE49-F238E27FC236}">
                  <a16:creationId xmlns:a16="http://schemas.microsoft.com/office/drawing/2014/main" xmlns="" id="{4CF98A3E-E90C-4BFE-B094-9AEDA411D7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686175"/>
              <a:ext cx="53975" cy="107950"/>
            </a:xfrm>
            <a:custGeom>
              <a:avLst/>
              <a:gdLst>
                <a:gd name="T0" fmla="*/ 29 w 34"/>
                <a:gd name="T1" fmla="*/ 0 h 68"/>
                <a:gd name="T2" fmla="*/ 33 w 34"/>
                <a:gd name="T3" fmla="*/ 8 h 68"/>
                <a:gd name="T4" fmla="*/ 34 w 34"/>
                <a:gd name="T5" fmla="*/ 59 h 68"/>
                <a:gd name="T6" fmla="*/ 29 w 34"/>
                <a:gd name="T7" fmla="*/ 68 h 68"/>
                <a:gd name="T8" fmla="*/ 5 w 34"/>
                <a:gd name="T9" fmla="*/ 68 h 68"/>
                <a:gd name="T10" fmla="*/ 1 w 34"/>
                <a:gd name="T11" fmla="*/ 59 h 68"/>
                <a:gd name="T12" fmla="*/ 0 w 34"/>
                <a:gd name="T13" fmla="*/ 9 h 68"/>
                <a:gd name="T14" fmla="*/ 5 w 34"/>
                <a:gd name="T15" fmla="*/ 0 h 68"/>
                <a:gd name="T16" fmla="*/ 29 w 34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8">
                  <a:moveTo>
                    <a:pt x="29" y="0"/>
                  </a:moveTo>
                  <a:cubicBezTo>
                    <a:pt x="31" y="0"/>
                    <a:pt x="33" y="4"/>
                    <a:pt x="33" y="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4"/>
                    <a:pt x="32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3" y="68"/>
                    <a:pt x="1" y="64"/>
                    <a:pt x="1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9" name="Freeform 37">
              <a:extLst>
                <a:ext uri="{FF2B5EF4-FFF2-40B4-BE49-F238E27FC236}">
                  <a16:creationId xmlns:a16="http://schemas.microsoft.com/office/drawing/2014/main" xmlns="" id="{51CFEA63-9BA0-441D-A911-F4B47A6D4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552825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5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0" name="Freeform 38">
              <a:extLst>
                <a:ext uri="{FF2B5EF4-FFF2-40B4-BE49-F238E27FC236}">
                  <a16:creationId xmlns:a16="http://schemas.microsoft.com/office/drawing/2014/main" xmlns="" id="{03A8E10B-8D73-4199-9726-AF24A3A90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419475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60 h 68"/>
                <a:gd name="T12" fmla="*/ 0 w 33"/>
                <a:gd name="T13" fmla="*/ 9 h 68"/>
                <a:gd name="T14" fmla="*/ 4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1" name="Freeform 39">
              <a:extLst>
                <a:ext uri="{FF2B5EF4-FFF2-40B4-BE49-F238E27FC236}">
                  <a16:creationId xmlns:a16="http://schemas.microsoft.com/office/drawing/2014/main" xmlns="" id="{EDA3B81A-27DF-43E3-8E8B-E7A1908A5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287713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8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8 h 68"/>
                <a:gd name="T14" fmla="*/ 4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3"/>
                    <a:pt x="33" y="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2" name="Freeform 40">
              <a:extLst>
                <a:ext uri="{FF2B5EF4-FFF2-40B4-BE49-F238E27FC236}">
                  <a16:creationId xmlns:a16="http://schemas.microsoft.com/office/drawing/2014/main" xmlns="" id="{AD791A94-3DB7-4B38-A6BF-DA8AB74AA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154363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3" name="Freeform 41">
              <a:extLst>
                <a:ext uri="{FF2B5EF4-FFF2-40B4-BE49-F238E27FC236}">
                  <a16:creationId xmlns:a16="http://schemas.microsoft.com/office/drawing/2014/main" xmlns="" id="{DB144D5E-557C-41C9-92DD-900FBC968B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3021013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8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8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4" name="Freeform 42">
              <a:extLst>
                <a:ext uri="{FF2B5EF4-FFF2-40B4-BE49-F238E27FC236}">
                  <a16:creationId xmlns:a16="http://schemas.microsoft.com/office/drawing/2014/main" xmlns="" id="{0F1A98ED-F6B9-4446-A835-742ECB58C8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1775" y="2887663"/>
              <a:ext cx="52388" cy="109538"/>
            </a:xfrm>
            <a:custGeom>
              <a:avLst/>
              <a:gdLst>
                <a:gd name="T0" fmla="*/ 28 w 33"/>
                <a:gd name="T1" fmla="*/ 0 h 69"/>
                <a:gd name="T2" fmla="*/ 32 w 33"/>
                <a:gd name="T3" fmla="*/ 9 h 69"/>
                <a:gd name="T4" fmla="*/ 33 w 33"/>
                <a:gd name="T5" fmla="*/ 60 h 69"/>
                <a:gd name="T6" fmla="*/ 28 w 33"/>
                <a:gd name="T7" fmla="*/ 69 h 69"/>
                <a:gd name="T8" fmla="*/ 4 w 33"/>
                <a:gd name="T9" fmla="*/ 69 h 69"/>
                <a:gd name="T10" fmla="*/ 0 w 33"/>
                <a:gd name="T11" fmla="*/ 60 h 69"/>
                <a:gd name="T12" fmla="*/ 0 w 33"/>
                <a:gd name="T13" fmla="*/ 9 h 69"/>
                <a:gd name="T14" fmla="*/ 4 w 33"/>
                <a:gd name="T15" fmla="*/ 0 h 69"/>
                <a:gd name="T16" fmla="*/ 28 w 3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9">
                  <a:moveTo>
                    <a:pt x="28" y="0"/>
                  </a:moveTo>
                  <a:cubicBezTo>
                    <a:pt x="31" y="0"/>
                    <a:pt x="32" y="4"/>
                    <a:pt x="32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5"/>
                    <a:pt x="31" y="69"/>
                    <a:pt x="28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5" name="Freeform 43">
              <a:extLst>
                <a:ext uri="{FF2B5EF4-FFF2-40B4-BE49-F238E27FC236}">
                  <a16:creationId xmlns:a16="http://schemas.microsoft.com/office/drawing/2014/main" xmlns="" id="{AE58201E-D302-47D6-AD5B-934551B92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755900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5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2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6" name="Freeform 44">
              <a:extLst>
                <a:ext uri="{FF2B5EF4-FFF2-40B4-BE49-F238E27FC236}">
                  <a16:creationId xmlns:a16="http://schemas.microsoft.com/office/drawing/2014/main" xmlns="" id="{0E4B0056-DB34-4A8D-9154-227B5DC070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622550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5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7" name="Freeform 45">
              <a:extLst>
                <a:ext uri="{FF2B5EF4-FFF2-40B4-BE49-F238E27FC236}">
                  <a16:creationId xmlns:a16="http://schemas.microsoft.com/office/drawing/2014/main" xmlns="" id="{3B6EA702-AC4B-4B8E-8148-AD08525523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489200"/>
              <a:ext cx="52388" cy="109538"/>
            </a:xfrm>
            <a:custGeom>
              <a:avLst/>
              <a:gdLst>
                <a:gd name="T0" fmla="*/ 29 w 33"/>
                <a:gd name="T1" fmla="*/ 0 h 69"/>
                <a:gd name="T2" fmla="*/ 33 w 33"/>
                <a:gd name="T3" fmla="*/ 9 h 69"/>
                <a:gd name="T4" fmla="*/ 33 w 33"/>
                <a:gd name="T5" fmla="*/ 60 h 69"/>
                <a:gd name="T6" fmla="*/ 29 w 33"/>
                <a:gd name="T7" fmla="*/ 68 h 69"/>
                <a:gd name="T8" fmla="*/ 4 w 33"/>
                <a:gd name="T9" fmla="*/ 69 h 69"/>
                <a:gd name="T10" fmla="*/ 0 w 33"/>
                <a:gd name="T11" fmla="*/ 60 h 69"/>
                <a:gd name="T12" fmla="*/ 0 w 33"/>
                <a:gd name="T13" fmla="*/ 9 h 69"/>
                <a:gd name="T14" fmla="*/ 4 w 33"/>
                <a:gd name="T15" fmla="*/ 0 h 69"/>
                <a:gd name="T16" fmla="*/ 29 w 3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9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8" name="Freeform 46">
              <a:extLst>
                <a:ext uri="{FF2B5EF4-FFF2-40B4-BE49-F238E27FC236}">
                  <a16:creationId xmlns:a16="http://schemas.microsoft.com/office/drawing/2014/main" xmlns="" id="{1572DEB7-FEF6-476C-ADC0-B0D8B8B6E7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357438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8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9" name="Freeform 47">
              <a:extLst>
                <a:ext uri="{FF2B5EF4-FFF2-40B4-BE49-F238E27FC236}">
                  <a16:creationId xmlns:a16="http://schemas.microsoft.com/office/drawing/2014/main" xmlns="" id="{2627DD4D-1B83-41F1-9091-6200A79C6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224088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0" name="Freeform 48">
              <a:extLst>
                <a:ext uri="{FF2B5EF4-FFF2-40B4-BE49-F238E27FC236}">
                  <a16:creationId xmlns:a16="http://schemas.microsoft.com/office/drawing/2014/main" xmlns="" id="{E5248B21-D36D-4301-963C-C0987A1475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2090738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60 h 68"/>
                <a:gd name="T6" fmla="*/ 28 w 33"/>
                <a:gd name="T7" fmla="*/ 68 h 68"/>
                <a:gd name="T8" fmla="*/ 4 w 33"/>
                <a:gd name="T9" fmla="*/ 68 h 68"/>
                <a:gd name="T10" fmla="*/ 0 w 33"/>
                <a:gd name="T11" fmla="*/ 60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4"/>
                    <a:pt x="31" y="68"/>
                    <a:pt x="28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1" name="Freeform 49">
              <a:extLst>
                <a:ext uri="{FF2B5EF4-FFF2-40B4-BE49-F238E27FC236}">
                  <a16:creationId xmlns:a16="http://schemas.microsoft.com/office/drawing/2014/main" xmlns="" id="{728EBFB6-32B0-4D7E-AF15-8FF6FD7684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7975" y="38179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2" name="Freeform 50">
              <a:extLst>
                <a:ext uri="{FF2B5EF4-FFF2-40B4-BE49-F238E27FC236}">
                  <a16:creationId xmlns:a16="http://schemas.microsoft.com/office/drawing/2014/main" xmlns="" id="{EBC9524D-3CBB-4607-BE62-26420A90E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7975" y="36909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8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3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3" name="Freeform 51">
              <a:extLst>
                <a:ext uri="{FF2B5EF4-FFF2-40B4-BE49-F238E27FC236}">
                  <a16:creationId xmlns:a16="http://schemas.microsoft.com/office/drawing/2014/main" xmlns="" id="{2ADE9CB8-4FB5-4BBD-A340-468082D429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356235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1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5" y="68"/>
                    <a:pt x="1" y="64"/>
                    <a:pt x="1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4" name="Freeform 52">
              <a:extLst>
                <a:ext uri="{FF2B5EF4-FFF2-40B4-BE49-F238E27FC236}">
                  <a16:creationId xmlns:a16="http://schemas.microsoft.com/office/drawing/2014/main" xmlns="" id="{1E8DAC5E-98F8-48A1-B528-7E69CAA270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3433763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60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5" name="Freeform 53">
              <a:extLst>
                <a:ext uri="{FF2B5EF4-FFF2-40B4-BE49-F238E27FC236}">
                  <a16:creationId xmlns:a16="http://schemas.microsoft.com/office/drawing/2014/main" xmlns="" id="{F4E84705-DE5E-4C82-88D3-C86FF2ED67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33067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6" name="Freeform 54">
              <a:extLst>
                <a:ext uri="{FF2B5EF4-FFF2-40B4-BE49-F238E27FC236}">
                  <a16:creationId xmlns:a16="http://schemas.microsoft.com/office/drawing/2014/main" xmlns="" id="{ABE198EA-0789-4CE0-A050-ACDB286A0B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31781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7" name="Freeform 55">
              <a:extLst>
                <a:ext uri="{FF2B5EF4-FFF2-40B4-BE49-F238E27FC236}">
                  <a16:creationId xmlns:a16="http://schemas.microsoft.com/office/drawing/2014/main" xmlns="" id="{F01805E5-A1C5-468D-A25F-6FE4AFF301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304958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8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8" name="Freeform 56">
              <a:extLst>
                <a:ext uri="{FF2B5EF4-FFF2-40B4-BE49-F238E27FC236}">
                  <a16:creationId xmlns:a16="http://schemas.microsoft.com/office/drawing/2014/main" xmlns="" id="{9560D11D-C101-42F8-99F8-0D9B8B23ED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292258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9" name="Freeform 57">
              <a:extLst>
                <a:ext uri="{FF2B5EF4-FFF2-40B4-BE49-F238E27FC236}">
                  <a16:creationId xmlns:a16="http://schemas.microsoft.com/office/drawing/2014/main" xmlns="" id="{170FC993-8E3B-4797-8134-2E6929A157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6388" y="2794000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0" name="Freeform 58">
              <a:extLst>
                <a:ext uri="{FF2B5EF4-FFF2-40B4-BE49-F238E27FC236}">
                  <a16:creationId xmlns:a16="http://schemas.microsoft.com/office/drawing/2014/main" xmlns="" id="{92771CEB-8C33-4264-B096-332EDEACC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4800" y="2665413"/>
              <a:ext cx="109538" cy="109538"/>
            </a:xfrm>
            <a:custGeom>
              <a:avLst/>
              <a:gdLst>
                <a:gd name="T0" fmla="*/ 60 w 69"/>
                <a:gd name="T1" fmla="*/ 0 h 69"/>
                <a:gd name="T2" fmla="*/ 69 w 69"/>
                <a:gd name="T3" fmla="*/ 9 h 69"/>
                <a:gd name="T4" fmla="*/ 69 w 69"/>
                <a:gd name="T5" fmla="*/ 60 h 69"/>
                <a:gd name="T6" fmla="*/ 60 w 69"/>
                <a:gd name="T7" fmla="*/ 68 h 69"/>
                <a:gd name="T8" fmla="*/ 9 w 69"/>
                <a:gd name="T9" fmla="*/ 69 h 69"/>
                <a:gd name="T10" fmla="*/ 1 w 69"/>
                <a:gd name="T11" fmla="*/ 60 h 69"/>
                <a:gd name="T12" fmla="*/ 0 w 69"/>
                <a:gd name="T13" fmla="*/ 9 h 69"/>
                <a:gd name="T14" fmla="*/ 9 w 69"/>
                <a:gd name="T15" fmla="*/ 0 h 69"/>
                <a:gd name="T16" fmla="*/ 60 w 69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5"/>
                    <a:pt x="65" y="68"/>
                    <a:pt x="60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5" y="69"/>
                    <a:pt x="1" y="65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1" name="Freeform 59">
              <a:extLst>
                <a:ext uri="{FF2B5EF4-FFF2-40B4-BE49-F238E27FC236}">
                  <a16:creationId xmlns:a16="http://schemas.microsoft.com/office/drawing/2014/main" xmlns="" id="{9D395147-5DF7-48CD-8500-B90B0E933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4800" y="2538413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2" name="Freeform 60">
              <a:extLst>
                <a:ext uri="{FF2B5EF4-FFF2-40B4-BE49-F238E27FC236}">
                  <a16:creationId xmlns:a16="http://schemas.microsoft.com/office/drawing/2014/main" xmlns="" id="{A15228CB-C22A-4DE3-9EDF-95E9ED6E05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4800" y="24098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3" name="Freeform 61">
              <a:extLst>
                <a:ext uri="{FF2B5EF4-FFF2-40B4-BE49-F238E27FC236}">
                  <a16:creationId xmlns:a16="http://schemas.microsoft.com/office/drawing/2014/main" xmlns="" id="{31F547EE-9B32-4581-A0A3-076816410A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4800" y="22780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4" name="Freeform 62">
              <a:extLst>
                <a:ext uri="{FF2B5EF4-FFF2-40B4-BE49-F238E27FC236}">
                  <a16:creationId xmlns:a16="http://schemas.microsoft.com/office/drawing/2014/main" xmlns="" id="{6CAE7FBA-D00B-459A-BBE7-827020481E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651250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60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5" y="69"/>
                    <a:pt x="6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5" name="Freeform 63">
              <a:extLst>
                <a:ext uri="{FF2B5EF4-FFF2-40B4-BE49-F238E27FC236}">
                  <a16:creationId xmlns:a16="http://schemas.microsoft.com/office/drawing/2014/main" xmlns="" id="{013F688A-0682-4158-B22B-7E8D38A72C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778250"/>
              <a:ext cx="109538" cy="147638"/>
            </a:xfrm>
            <a:custGeom>
              <a:avLst/>
              <a:gdLst>
                <a:gd name="T0" fmla="*/ 60 w 69"/>
                <a:gd name="T1" fmla="*/ 0 h 93"/>
                <a:gd name="T2" fmla="*/ 69 w 69"/>
                <a:gd name="T3" fmla="*/ 9 h 93"/>
                <a:gd name="T4" fmla="*/ 69 w 69"/>
                <a:gd name="T5" fmla="*/ 84 h 93"/>
                <a:gd name="T6" fmla="*/ 60 w 69"/>
                <a:gd name="T7" fmla="*/ 93 h 93"/>
                <a:gd name="T8" fmla="*/ 9 w 69"/>
                <a:gd name="T9" fmla="*/ 93 h 93"/>
                <a:gd name="T10" fmla="*/ 1 w 69"/>
                <a:gd name="T11" fmla="*/ 84 h 93"/>
                <a:gd name="T12" fmla="*/ 0 w 69"/>
                <a:gd name="T13" fmla="*/ 9 h 93"/>
                <a:gd name="T14" fmla="*/ 9 w 69"/>
                <a:gd name="T15" fmla="*/ 0 h 93"/>
                <a:gd name="T16" fmla="*/ 60 w 69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93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69" y="89"/>
                    <a:pt x="65" y="93"/>
                    <a:pt x="6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5" y="93"/>
                    <a:pt x="1" y="89"/>
                    <a:pt x="1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6" name="Freeform 64">
              <a:extLst>
                <a:ext uri="{FF2B5EF4-FFF2-40B4-BE49-F238E27FC236}">
                  <a16:creationId xmlns:a16="http://schemas.microsoft.com/office/drawing/2014/main" xmlns="" id="{CAA0A5C9-5A2B-4505-B58D-4B565F8777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3913" y="3609975"/>
              <a:ext cx="109538" cy="147638"/>
            </a:xfrm>
            <a:custGeom>
              <a:avLst/>
              <a:gdLst>
                <a:gd name="T0" fmla="*/ 60 w 69"/>
                <a:gd name="T1" fmla="*/ 0 h 93"/>
                <a:gd name="T2" fmla="*/ 69 w 69"/>
                <a:gd name="T3" fmla="*/ 9 h 93"/>
                <a:gd name="T4" fmla="*/ 69 w 69"/>
                <a:gd name="T5" fmla="*/ 84 h 93"/>
                <a:gd name="T6" fmla="*/ 60 w 69"/>
                <a:gd name="T7" fmla="*/ 93 h 93"/>
                <a:gd name="T8" fmla="*/ 10 w 69"/>
                <a:gd name="T9" fmla="*/ 93 h 93"/>
                <a:gd name="T10" fmla="*/ 1 w 69"/>
                <a:gd name="T11" fmla="*/ 84 h 93"/>
                <a:gd name="T12" fmla="*/ 1 w 69"/>
                <a:gd name="T13" fmla="*/ 9 h 93"/>
                <a:gd name="T14" fmla="*/ 9 w 69"/>
                <a:gd name="T15" fmla="*/ 0 h 93"/>
                <a:gd name="T16" fmla="*/ 60 w 69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93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69" y="89"/>
                    <a:pt x="65" y="93"/>
                    <a:pt x="60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1" y="89"/>
                    <a:pt x="1" y="8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7" name="Freeform 65">
              <a:extLst>
                <a:ext uri="{FF2B5EF4-FFF2-40B4-BE49-F238E27FC236}">
                  <a16:creationId xmlns:a16="http://schemas.microsoft.com/office/drawing/2014/main" xmlns="" id="{21160EDD-1FF6-4D76-8FE2-164F2DD11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5500" y="3778250"/>
              <a:ext cx="107950" cy="147638"/>
            </a:xfrm>
            <a:custGeom>
              <a:avLst/>
              <a:gdLst>
                <a:gd name="T0" fmla="*/ 59 w 68"/>
                <a:gd name="T1" fmla="*/ 0 h 93"/>
                <a:gd name="T2" fmla="*/ 68 w 68"/>
                <a:gd name="T3" fmla="*/ 8 h 93"/>
                <a:gd name="T4" fmla="*/ 68 w 68"/>
                <a:gd name="T5" fmla="*/ 84 h 93"/>
                <a:gd name="T6" fmla="*/ 59 w 68"/>
                <a:gd name="T7" fmla="*/ 93 h 93"/>
                <a:gd name="T8" fmla="*/ 9 w 68"/>
                <a:gd name="T9" fmla="*/ 93 h 93"/>
                <a:gd name="T10" fmla="*/ 0 w 68"/>
                <a:gd name="T11" fmla="*/ 84 h 93"/>
                <a:gd name="T12" fmla="*/ 0 w 68"/>
                <a:gd name="T13" fmla="*/ 9 h 93"/>
                <a:gd name="T14" fmla="*/ 9 w 68"/>
                <a:gd name="T15" fmla="*/ 0 h 93"/>
                <a:gd name="T16" fmla="*/ 59 w 68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3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9"/>
                    <a:pt x="64" y="93"/>
                    <a:pt x="5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8" name="Freeform 66">
              <a:extLst>
                <a:ext uri="{FF2B5EF4-FFF2-40B4-BE49-F238E27FC236}">
                  <a16:creationId xmlns:a16="http://schemas.microsoft.com/office/drawing/2014/main" xmlns="" id="{7CDACADD-A3AF-4AD6-806A-6229CC7F60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3913" y="3441700"/>
              <a:ext cx="109538" cy="149225"/>
            </a:xfrm>
            <a:custGeom>
              <a:avLst/>
              <a:gdLst>
                <a:gd name="T0" fmla="*/ 60 w 69"/>
                <a:gd name="T1" fmla="*/ 0 h 94"/>
                <a:gd name="T2" fmla="*/ 68 w 69"/>
                <a:gd name="T3" fmla="*/ 9 h 94"/>
                <a:gd name="T4" fmla="*/ 69 w 69"/>
                <a:gd name="T5" fmla="*/ 85 h 94"/>
                <a:gd name="T6" fmla="*/ 60 w 69"/>
                <a:gd name="T7" fmla="*/ 93 h 94"/>
                <a:gd name="T8" fmla="*/ 9 w 69"/>
                <a:gd name="T9" fmla="*/ 93 h 94"/>
                <a:gd name="T10" fmla="*/ 0 w 69"/>
                <a:gd name="T11" fmla="*/ 85 h 94"/>
                <a:gd name="T12" fmla="*/ 0 w 69"/>
                <a:gd name="T13" fmla="*/ 9 h 94"/>
                <a:gd name="T14" fmla="*/ 9 w 69"/>
                <a:gd name="T15" fmla="*/ 0 h 94"/>
                <a:gd name="T16" fmla="*/ 60 w 69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94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89"/>
                    <a:pt x="65" y="93"/>
                    <a:pt x="6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4"/>
                    <a:pt x="0" y="90"/>
                    <a:pt x="0" y="8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9" name="Freeform 67">
              <a:extLst>
                <a:ext uri="{FF2B5EF4-FFF2-40B4-BE49-F238E27FC236}">
                  <a16:creationId xmlns:a16="http://schemas.microsoft.com/office/drawing/2014/main" xmlns="" id="{1EAB143A-E547-47AB-8EB4-7BA511A4F3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2325" y="2593975"/>
              <a:ext cx="109538" cy="828675"/>
            </a:xfrm>
            <a:custGeom>
              <a:avLst/>
              <a:gdLst>
                <a:gd name="T0" fmla="*/ 60 w 69"/>
                <a:gd name="T1" fmla="*/ 1 h 522"/>
                <a:gd name="T2" fmla="*/ 68 w 69"/>
                <a:gd name="T3" fmla="*/ 9 h 522"/>
                <a:gd name="T4" fmla="*/ 69 w 69"/>
                <a:gd name="T5" fmla="*/ 513 h 522"/>
                <a:gd name="T6" fmla="*/ 61 w 69"/>
                <a:gd name="T7" fmla="*/ 522 h 522"/>
                <a:gd name="T8" fmla="*/ 10 w 69"/>
                <a:gd name="T9" fmla="*/ 522 h 522"/>
                <a:gd name="T10" fmla="*/ 1 w 69"/>
                <a:gd name="T11" fmla="*/ 513 h 522"/>
                <a:gd name="T12" fmla="*/ 0 w 69"/>
                <a:gd name="T13" fmla="*/ 9 h 522"/>
                <a:gd name="T14" fmla="*/ 9 w 69"/>
                <a:gd name="T15" fmla="*/ 1 h 522"/>
                <a:gd name="T16" fmla="*/ 60 w 69"/>
                <a:gd name="T17" fmla="*/ 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522">
                  <a:moveTo>
                    <a:pt x="60" y="1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13"/>
                    <a:pt x="69" y="513"/>
                    <a:pt x="69" y="513"/>
                  </a:cubicBezTo>
                  <a:cubicBezTo>
                    <a:pt x="69" y="518"/>
                    <a:pt x="65" y="522"/>
                    <a:pt x="61" y="52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5" y="522"/>
                    <a:pt x="1" y="518"/>
                    <a:pt x="1" y="5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0" name="Freeform 68">
              <a:extLst>
                <a:ext uri="{FF2B5EF4-FFF2-40B4-BE49-F238E27FC236}">
                  <a16:creationId xmlns:a16="http://schemas.microsoft.com/office/drawing/2014/main" xmlns="" id="{EA1FB66D-C207-4FD6-8D78-56D39A1817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2325" y="2257425"/>
              <a:ext cx="107950" cy="147638"/>
            </a:xfrm>
            <a:custGeom>
              <a:avLst/>
              <a:gdLst>
                <a:gd name="T0" fmla="*/ 59 w 68"/>
                <a:gd name="T1" fmla="*/ 0 h 93"/>
                <a:gd name="T2" fmla="*/ 68 w 68"/>
                <a:gd name="T3" fmla="*/ 9 h 93"/>
                <a:gd name="T4" fmla="*/ 68 w 68"/>
                <a:gd name="T5" fmla="*/ 84 h 93"/>
                <a:gd name="T6" fmla="*/ 59 w 68"/>
                <a:gd name="T7" fmla="*/ 93 h 93"/>
                <a:gd name="T8" fmla="*/ 9 w 68"/>
                <a:gd name="T9" fmla="*/ 93 h 93"/>
                <a:gd name="T10" fmla="*/ 0 w 68"/>
                <a:gd name="T11" fmla="*/ 84 h 93"/>
                <a:gd name="T12" fmla="*/ 0 w 68"/>
                <a:gd name="T13" fmla="*/ 9 h 93"/>
                <a:gd name="T14" fmla="*/ 9 w 68"/>
                <a:gd name="T15" fmla="*/ 0 h 93"/>
                <a:gd name="T16" fmla="*/ 59 w 68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3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9"/>
                    <a:pt x="64" y="93"/>
                    <a:pt x="5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1" name="Freeform 69">
              <a:extLst>
                <a:ext uri="{FF2B5EF4-FFF2-40B4-BE49-F238E27FC236}">
                  <a16:creationId xmlns:a16="http://schemas.microsoft.com/office/drawing/2014/main" xmlns="" id="{8802E8C8-1ABF-4B79-9B03-C629DDFAA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2325" y="2425700"/>
              <a:ext cx="107950" cy="147638"/>
            </a:xfrm>
            <a:custGeom>
              <a:avLst/>
              <a:gdLst>
                <a:gd name="T0" fmla="*/ 59 w 68"/>
                <a:gd name="T1" fmla="*/ 0 h 93"/>
                <a:gd name="T2" fmla="*/ 68 w 68"/>
                <a:gd name="T3" fmla="*/ 9 h 93"/>
                <a:gd name="T4" fmla="*/ 68 w 68"/>
                <a:gd name="T5" fmla="*/ 84 h 93"/>
                <a:gd name="T6" fmla="*/ 60 w 68"/>
                <a:gd name="T7" fmla="*/ 93 h 93"/>
                <a:gd name="T8" fmla="*/ 9 w 68"/>
                <a:gd name="T9" fmla="*/ 93 h 93"/>
                <a:gd name="T10" fmla="*/ 0 w 68"/>
                <a:gd name="T11" fmla="*/ 84 h 93"/>
                <a:gd name="T12" fmla="*/ 0 w 68"/>
                <a:gd name="T13" fmla="*/ 9 h 93"/>
                <a:gd name="T14" fmla="*/ 9 w 68"/>
                <a:gd name="T15" fmla="*/ 0 h 93"/>
                <a:gd name="T16" fmla="*/ 59 w 68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3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9"/>
                    <a:pt x="64" y="93"/>
                    <a:pt x="6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2" name="Freeform 70">
              <a:extLst>
                <a:ext uri="{FF2B5EF4-FFF2-40B4-BE49-F238E27FC236}">
                  <a16:creationId xmlns:a16="http://schemas.microsoft.com/office/drawing/2014/main" xmlns="" id="{1C6FB200-2391-4B03-9C10-61421A6C0E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2325" y="2089150"/>
              <a:ext cx="107950" cy="149225"/>
            </a:xfrm>
            <a:custGeom>
              <a:avLst/>
              <a:gdLst>
                <a:gd name="T0" fmla="*/ 59 w 68"/>
                <a:gd name="T1" fmla="*/ 0 h 94"/>
                <a:gd name="T2" fmla="*/ 68 w 68"/>
                <a:gd name="T3" fmla="*/ 9 h 94"/>
                <a:gd name="T4" fmla="*/ 68 w 68"/>
                <a:gd name="T5" fmla="*/ 85 h 94"/>
                <a:gd name="T6" fmla="*/ 59 w 68"/>
                <a:gd name="T7" fmla="*/ 94 h 94"/>
                <a:gd name="T8" fmla="*/ 9 w 68"/>
                <a:gd name="T9" fmla="*/ 94 h 94"/>
                <a:gd name="T10" fmla="*/ 0 w 68"/>
                <a:gd name="T11" fmla="*/ 85 h 94"/>
                <a:gd name="T12" fmla="*/ 0 w 68"/>
                <a:gd name="T13" fmla="*/ 9 h 94"/>
                <a:gd name="T14" fmla="*/ 9 w 68"/>
                <a:gd name="T15" fmla="*/ 1 h 94"/>
                <a:gd name="T16" fmla="*/ 59 w 68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4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8" y="90"/>
                    <a:pt x="64" y="94"/>
                    <a:pt x="5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4" y="94"/>
                    <a:pt x="0" y="90"/>
                    <a:pt x="0" y="8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3" name="Freeform 71">
              <a:extLst>
                <a:ext uri="{FF2B5EF4-FFF2-40B4-BE49-F238E27FC236}">
                  <a16:creationId xmlns:a16="http://schemas.microsoft.com/office/drawing/2014/main" xmlns="" id="{5B0284E2-5DE6-49A5-A31B-85BEEB819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3743325"/>
              <a:ext cx="109538" cy="182563"/>
            </a:xfrm>
            <a:custGeom>
              <a:avLst/>
              <a:gdLst>
                <a:gd name="T0" fmla="*/ 60 w 69"/>
                <a:gd name="T1" fmla="*/ 0 h 115"/>
                <a:gd name="T2" fmla="*/ 69 w 69"/>
                <a:gd name="T3" fmla="*/ 9 h 115"/>
                <a:gd name="T4" fmla="*/ 69 w 69"/>
                <a:gd name="T5" fmla="*/ 107 h 115"/>
                <a:gd name="T6" fmla="*/ 60 w 69"/>
                <a:gd name="T7" fmla="*/ 115 h 115"/>
                <a:gd name="T8" fmla="*/ 10 w 69"/>
                <a:gd name="T9" fmla="*/ 115 h 115"/>
                <a:gd name="T10" fmla="*/ 1 w 69"/>
                <a:gd name="T11" fmla="*/ 107 h 115"/>
                <a:gd name="T12" fmla="*/ 1 w 69"/>
                <a:gd name="T13" fmla="*/ 9 h 115"/>
                <a:gd name="T14" fmla="*/ 9 w 69"/>
                <a:gd name="T15" fmla="*/ 0 h 115"/>
                <a:gd name="T16" fmla="*/ 60 w 69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15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9" y="111"/>
                    <a:pt x="65" y="115"/>
                    <a:pt x="60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5" y="115"/>
                    <a:pt x="1" y="111"/>
                    <a:pt x="1" y="10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4" name="Freeform 72">
              <a:extLst>
                <a:ext uri="{FF2B5EF4-FFF2-40B4-BE49-F238E27FC236}">
                  <a16:creationId xmlns:a16="http://schemas.microsoft.com/office/drawing/2014/main" xmlns="" id="{77C31897-48E5-44DE-9FF6-0D6B1D9042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524250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5" name="Freeform 73">
              <a:extLst>
                <a:ext uri="{FF2B5EF4-FFF2-40B4-BE49-F238E27FC236}">
                  <a16:creationId xmlns:a16="http://schemas.microsoft.com/office/drawing/2014/main" xmlns="" id="{7B37AB9F-BC67-4B3E-9F38-DF6E382A38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3956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6" name="Freeform 74">
              <a:extLst>
                <a:ext uri="{FF2B5EF4-FFF2-40B4-BE49-F238E27FC236}">
                  <a16:creationId xmlns:a16="http://schemas.microsoft.com/office/drawing/2014/main" xmlns="" id="{7602BEC5-1B56-4202-991D-B5C24679C1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2686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3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7" name="Freeform 75">
              <a:extLst>
                <a:ext uri="{FF2B5EF4-FFF2-40B4-BE49-F238E27FC236}">
                  <a16:creationId xmlns:a16="http://schemas.microsoft.com/office/drawing/2014/main" xmlns="" id="{1F55A3C0-64DC-4B3E-969E-9D4449CDF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4975" y="31400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8" name="Freeform 76">
              <a:extLst>
                <a:ext uri="{FF2B5EF4-FFF2-40B4-BE49-F238E27FC236}">
                  <a16:creationId xmlns:a16="http://schemas.microsoft.com/office/drawing/2014/main" xmlns="" id="{A7863285-F052-4D7E-92B1-5B01E0B01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3011488"/>
              <a:ext cx="109538" cy="109538"/>
            </a:xfrm>
            <a:custGeom>
              <a:avLst/>
              <a:gdLst>
                <a:gd name="T0" fmla="*/ 60 w 69"/>
                <a:gd name="T1" fmla="*/ 0 h 69"/>
                <a:gd name="T2" fmla="*/ 69 w 69"/>
                <a:gd name="T3" fmla="*/ 9 h 69"/>
                <a:gd name="T4" fmla="*/ 69 w 69"/>
                <a:gd name="T5" fmla="*/ 60 h 69"/>
                <a:gd name="T6" fmla="*/ 60 w 69"/>
                <a:gd name="T7" fmla="*/ 68 h 69"/>
                <a:gd name="T8" fmla="*/ 9 w 69"/>
                <a:gd name="T9" fmla="*/ 69 h 69"/>
                <a:gd name="T10" fmla="*/ 1 w 69"/>
                <a:gd name="T11" fmla="*/ 60 h 69"/>
                <a:gd name="T12" fmla="*/ 0 w 69"/>
                <a:gd name="T13" fmla="*/ 9 h 69"/>
                <a:gd name="T14" fmla="*/ 9 w 69"/>
                <a:gd name="T15" fmla="*/ 0 h 69"/>
                <a:gd name="T16" fmla="*/ 60 w 69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5" y="69"/>
                    <a:pt x="1" y="65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9" name="Freeform 77">
              <a:extLst>
                <a:ext uri="{FF2B5EF4-FFF2-40B4-BE49-F238E27FC236}">
                  <a16:creationId xmlns:a16="http://schemas.microsoft.com/office/drawing/2014/main" xmlns="" id="{4DE7A232-FBEB-4D84-8AC8-3CA2301622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884488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0" name="Freeform 78">
              <a:extLst>
                <a:ext uri="{FF2B5EF4-FFF2-40B4-BE49-F238E27FC236}">
                  <a16:creationId xmlns:a16="http://schemas.microsoft.com/office/drawing/2014/main" xmlns="" id="{9003BD22-2698-4E95-B30E-9F1B2C5D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755900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1" name="Freeform 79">
              <a:extLst>
                <a:ext uri="{FF2B5EF4-FFF2-40B4-BE49-F238E27FC236}">
                  <a16:creationId xmlns:a16="http://schemas.microsoft.com/office/drawing/2014/main" xmlns="" id="{192FA767-4911-4985-9B9A-CC2BE925CF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627313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4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2" name="Freeform 80">
              <a:extLst>
                <a:ext uri="{FF2B5EF4-FFF2-40B4-BE49-F238E27FC236}">
                  <a16:creationId xmlns:a16="http://schemas.microsoft.com/office/drawing/2014/main" xmlns="" id="{9ABDC27E-ED61-4249-A564-284B0CD349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50031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3" name="Freeform 81">
              <a:extLst>
                <a:ext uri="{FF2B5EF4-FFF2-40B4-BE49-F238E27FC236}">
                  <a16:creationId xmlns:a16="http://schemas.microsoft.com/office/drawing/2014/main" xmlns="" id="{C553942E-5807-4794-B3FF-A50EF1DE4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3717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4" name="Freeform 82">
              <a:extLst>
                <a:ext uri="{FF2B5EF4-FFF2-40B4-BE49-F238E27FC236}">
                  <a16:creationId xmlns:a16="http://schemas.microsoft.com/office/drawing/2014/main" xmlns="" id="{94064C5B-185C-4F52-8BC5-5A18AEE38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388" y="224313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8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1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5" name="Freeform 83">
              <a:extLst>
                <a:ext uri="{FF2B5EF4-FFF2-40B4-BE49-F238E27FC236}">
                  <a16:creationId xmlns:a16="http://schemas.microsoft.com/office/drawing/2014/main" xmlns="" id="{8E13C74C-146B-4C79-AB49-1701B10EAA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6738" y="3611563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8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8"/>
                    <a:pt x="59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6" name="Freeform 84">
              <a:extLst>
                <a:ext uri="{FF2B5EF4-FFF2-40B4-BE49-F238E27FC236}">
                  <a16:creationId xmlns:a16="http://schemas.microsoft.com/office/drawing/2014/main" xmlns="" id="{29B39494-2312-4F9A-A4D7-2DA457689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6738" y="34845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7" name="Freeform 85">
              <a:extLst>
                <a:ext uri="{FF2B5EF4-FFF2-40B4-BE49-F238E27FC236}">
                  <a16:creationId xmlns:a16="http://schemas.microsoft.com/office/drawing/2014/main" xmlns="" id="{430D0D37-F6E3-4132-8C8D-98C1AF4FE7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6738" y="33559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8" name="Freeform 86">
              <a:extLst>
                <a:ext uri="{FF2B5EF4-FFF2-40B4-BE49-F238E27FC236}">
                  <a16:creationId xmlns:a16="http://schemas.microsoft.com/office/drawing/2014/main" xmlns="" id="{53157A42-9DEB-47EC-9141-C1176BA38B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6738" y="322738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9" name="Freeform 87">
              <a:extLst>
                <a:ext uri="{FF2B5EF4-FFF2-40B4-BE49-F238E27FC236}">
                  <a16:creationId xmlns:a16="http://schemas.microsoft.com/office/drawing/2014/main" xmlns="" id="{55BEEA77-6DC4-4AA1-9FD5-A643CA778C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3100388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1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5" y="68"/>
                    <a:pt x="1" y="64"/>
                    <a:pt x="1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0" name="Freeform 88">
              <a:extLst>
                <a:ext uri="{FF2B5EF4-FFF2-40B4-BE49-F238E27FC236}">
                  <a16:creationId xmlns:a16="http://schemas.microsoft.com/office/drawing/2014/main" xmlns="" id="{261D2695-D73E-4B92-86A6-3B58E686A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97180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60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1" name="Freeform 89">
              <a:extLst>
                <a:ext uri="{FF2B5EF4-FFF2-40B4-BE49-F238E27FC236}">
                  <a16:creationId xmlns:a16="http://schemas.microsoft.com/office/drawing/2014/main" xmlns="" id="{FBCEDE8A-4DAA-4A26-BC4B-F89210294B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843213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60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1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6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2" name="Freeform 90">
              <a:extLst>
                <a:ext uri="{FF2B5EF4-FFF2-40B4-BE49-F238E27FC236}">
                  <a16:creationId xmlns:a16="http://schemas.microsoft.com/office/drawing/2014/main" xmlns="" id="{6855F3F7-2901-419C-9312-25C789ED40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71621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3" name="Freeform 91">
              <a:extLst>
                <a:ext uri="{FF2B5EF4-FFF2-40B4-BE49-F238E27FC236}">
                  <a16:creationId xmlns:a16="http://schemas.microsoft.com/office/drawing/2014/main" xmlns="" id="{8317B180-C896-41ED-9AEF-5B1CD15250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5876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4" name="Freeform 92">
              <a:extLst>
                <a:ext uri="{FF2B5EF4-FFF2-40B4-BE49-F238E27FC236}">
                  <a16:creationId xmlns:a16="http://schemas.microsoft.com/office/drawing/2014/main" xmlns="" id="{E89E0B7D-9E1A-4522-BA0E-929EB32DB1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4606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5" name="Freeform 93">
              <a:extLst>
                <a:ext uri="{FF2B5EF4-FFF2-40B4-BE49-F238E27FC236}">
                  <a16:creationId xmlns:a16="http://schemas.microsoft.com/office/drawing/2014/main" xmlns="" id="{8AC8DEF4-4BED-4A30-ADE8-FF251CD7CD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5150" y="23320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6" name="Freeform 94">
              <a:extLst>
                <a:ext uri="{FF2B5EF4-FFF2-40B4-BE49-F238E27FC236}">
                  <a16:creationId xmlns:a16="http://schemas.microsoft.com/office/drawing/2014/main" xmlns="" id="{F20EE626-A634-4B3F-AB9B-102CB38590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3563" y="2203450"/>
              <a:ext cx="109538" cy="109538"/>
            </a:xfrm>
            <a:custGeom>
              <a:avLst/>
              <a:gdLst>
                <a:gd name="T0" fmla="*/ 60 w 69"/>
                <a:gd name="T1" fmla="*/ 0 h 69"/>
                <a:gd name="T2" fmla="*/ 69 w 69"/>
                <a:gd name="T3" fmla="*/ 9 h 69"/>
                <a:gd name="T4" fmla="*/ 69 w 69"/>
                <a:gd name="T5" fmla="*/ 59 h 69"/>
                <a:gd name="T6" fmla="*/ 60 w 69"/>
                <a:gd name="T7" fmla="*/ 68 h 69"/>
                <a:gd name="T8" fmla="*/ 9 w 69"/>
                <a:gd name="T9" fmla="*/ 69 h 69"/>
                <a:gd name="T10" fmla="*/ 1 w 69"/>
                <a:gd name="T11" fmla="*/ 60 h 69"/>
                <a:gd name="T12" fmla="*/ 0 w 69"/>
                <a:gd name="T13" fmla="*/ 9 h 69"/>
                <a:gd name="T14" fmla="*/ 9 w 69"/>
                <a:gd name="T15" fmla="*/ 0 h 69"/>
                <a:gd name="T16" fmla="*/ 60 w 69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8"/>
                    <a:pt x="1" y="65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7" name="Freeform 95">
              <a:extLst>
                <a:ext uri="{FF2B5EF4-FFF2-40B4-BE49-F238E27FC236}">
                  <a16:creationId xmlns:a16="http://schemas.microsoft.com/office/drawing/2014/main" xmlns="" id="{2DB9C0F2-2CEA-4295-8C1F-2464EBA582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560763"/>
              <a:ext cx="107950" cy="109538"/>
            </a:xfrm>
            <a:custGeom>
              <a:avLst/>
              <a:gdLst>
                <a:gd name="T0" fmla="*/ 60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60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60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5" y="69"/>
                    <a:pt x="6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1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8" name="Freeform 96">
              <a:extLst>
                <a:ext uri="{FF2B5EF4-FFF2-40B4-BE49-F238E27FC236}">
                  <a16:creationId xmlns:a16="http://schemas.microsoft.com/office/drawing/2014/main" xmlns="" id="{65D075B8-FBEE-4841-B1EB-B39A0CD06A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68935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9" name="Freeform 97">
              <a:extLst>
                <a:ext uri="{FF2B5EF4-FFF2-40B4-BE49-F238E27FC236}">
                  <a16:creationId xmlns:a16="http://schemas.microsoft.com/office/drawing/2014/main" xmlns="" id="{8E1ADD58-2421-4D80-9793-4123C9A04A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6913" y="38179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0" name="Freeform 98">
              <a:extLst>
                <a:ext uri="{FF2B5EF4-FFF2-40B4-BE49-F238E27FC236}">
                  <a16:creationId xmlns:a16="http://schemas.microsoft.com/office/drawing/2014/main" xmlns="" id="{AB550AB2-3E8F-44EB-8134-55B5F0F285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4337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1" name="Freeform 99">
              <a:extLst>
                <a:ext uri="{FF2B5EF4-FFF2-40B4-BE49-F238E27FC236}">
                  <a16:creationId xmlns:a16="http://schemas.microsoft.com/office/drawing/2014/main" xmlns="" id="{266C9438-9445-47F7-89C3-C2F347C56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3051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2" name="Freeform 100">
              <a:extLst>
                <a:ext uri="{FF2B5EF4-FFF2-40B4-BE49-F238E27FC236}">
                  <a16:creationId xmlns:a16="http://schemas.microsoft.com/office/drawing/2014/main" xmlns="" id="{A28B28C0-27F7-4F6F-8E3F-A13F8F094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17658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3" name="Freeform 101">
              <a:extLst>
                <a:ext uri="{FF2B5EF4-FFF2-40B4-BE49-F238E27FC236}">
                  <a16:creationId xmlns:a16="http://schemas.microsoft.com/office/drawing/2014/main" xmlns="" id="{798EA859-8B51-4672-A241-72E79040C1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5325" y="304958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4" name="Freeform 102">
              <a:extLst>
                <a:ext uri="{FF2B5EF4-FFF2-40B4-BE49-F238E27FC236}">
                  <a16:creationId xmlns:a16="http://schemas.microsoft.com/office/drawing/2014/main" xmlns="" id="{32D61773-8BC4-44A4-B920-B46D806B4D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3738" y="292100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1 w 69"/>
                <a:gd name="T11" fmla="*/ 60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5" y="68"/>
                    <a:pt x="1" y="64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5" name="Freeform 103">
              <a:extLst>
                <a:ext uri="{FF2B5EF4-FFF2-40B4-BE49-F238E27FC236}">
                  <a16:creationId xmlns:a16="http://schemas.microsoft.com/office/drawing/2014/main" xmlns="" id="{258B228E-5F84-4F59-A04A-AE7BFFBD8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3738" y="279400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8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3"/>
                    <a:pt x="68" y="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6" name="Freeform 104">
              <a:extLst>
                <a:ext uri="{FF2B5EF4-FFF2-40B4-BE49-F238E27FC236}">
                  <a16:creationId xmlns:a16="http://schemas.microsoft.com/office/drawing/2014/main" xmlns="" id="{AFB5B8EC-83B7-495D-8CD8-B40AAC0D70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3738" y="266541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7" name="Freeform 105">
              <a:extLst>
                <a:ext uri="{FF2B5EF4-FFF2-40B4-BE49-F238E27FC236}">
                  <a16:creationId xmlns:a16="http://schemas.microsoft.com/office/drawing/2014/main" xmlns="" id="{C2994B41-9FE4-4ABE-B7B0-1CBE5B7D47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3738" y="2536825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8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8" name="Freeform 106">
              <a:extLst>
                <a:ext uri="{FF2B5EF4-FFF2-40B4-BE49-F238E27FC236}">
                  <a16:creationId xmlns:a16="http://schemas.microsoft.com/office/drawing/2014/main" xmlns="" id="{CEFE3AAF-3B43-40C3-8512-5145ADA92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3738" y="24098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9" name="Freeform 107">
              <a:extLst>
                <a:ext uri="{FF2B5EF4-FFF2-40B4-BE49-F238E27FC236}">
                  <a16:creationId xmlns:a16="http://schemas.microsoft.com/office/drawing/2014/main" xmlns="" id="{E2C3E1D1-1BB0-43D6-91E5-03A6788AE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1800" y="2090738"/>
              <a:ext cx="109538" cy="131763"/>
            </a:xfrm>
            <a:custGeom>
              <a:avLst/>
              <a:gdLst>
                <a:gd name="T0" fmla="*/ 60 w 69"/>
                <a:gd name="T1" fmla="*/ 0 h 83"/>
                <a:gd name="T2" fmla="*/ 69 w 69"/>
                <a:gd name="T3" fmla="*/ 9 h 83"/>
                <a:gd name="T4" fmla="*/ 69 w 69"/>
                <a:gd name="T5" fmla="*/ 74 h 83"/>
                <a:gd name="T6" fmla="*/ 60 w 69"/>
                <a:gd name="T7" fmla="*/ 83 h 83"/>
                <a:gd name="T8" fmla="*/ 9 w 69"/>
                <a:gd name="T9" fmla="*/ 83 h 83"/>
                <a:gd name="T10" fmla="*/ 1 w 69"/>
                <a:gd name="T11" fmla="*/ 74 h 83"/>
                <a:gd name="T12" fmla="*/ 0 w 69"/>
                <a:gd name="T13" fmla="*/ 9 h 83"/>
                <a:gd name="T14" fmla="*/ 9 w 69"/>
                <a:gd name="T15" fmla="*/ 0 h 83"/>
                <a:gd name="T16" fmla="*/ 60 w 69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83">
                  <a:moveTo>
                    <a:pt x="60" y="0"/>
                  </a:moveTo>
                  <a:cubicBezTo>
                    <a:pt x="65" y="0"/>
                    <a:pt x="68" y="4"/>
                    <a:pt x="69" y="9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9"/>
                    <a:pt x="65" y="83"/>
                    <a:pt x="60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5" y="83"/>
                    <a:pt x="0" y="79"/>
                    <a:pt x="1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0" name="Freeform 108">
              <a:extLst>
                <a:ext uri="{FF2B5EF4-FFF2-40B4-BE49-F238E27FC236}">
                  <a16:creationId xmlns:a16="http://schemas.microsoft.com/office/drawing/2014/main" xmlns="" id="{507B77DE-AD64-4F62-8D3E-929FB29BC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8950" y="2090738"/>
              <a:ext cx="184150" cy="92075"/>
            </a:xfrm>
            <a:custGeom>
              <a:avLst/>
              <a:gdLst>
                <a:gd name="T0" fmla="*/ 107 w 116"/>
                <a:gd name="T1" fmla="*/ 0 h 58"/>
                <a:gd name="T2" fmla="*/ 116 w 116"/>
                <a:gd name="T3" fmla="*/ 9 h 58"/>
                <a:gd name="T4" fmla="*/ 116 w 116"/>
                <a:gd name="T5" fmla="*/ 48 h 58"/>
                <a:gd name="T6" fmla="*/ 107 w 116"/>
                <a:gd name="T7" fmla="*/ 58 h 58"/>
                <a:gd name="T8" fmla="*/ 9 w 116"/>
                <a:gd name="T9" fmla="*/ 58 h 58"/>
                <a:gd name="T10" fmla="*/ 0 w 116"/>
                <a:gd name="T11" fmla="*/ 48 h 58"/>
                <a:gd name="T12" fmla="*/ 0 w 116"/>
                <a:gd name="T13" fmla="*/ 10 h 58"/>
                <a:gd name="T14" fmla="*/ 9 w 116"/>
                <a:gd name="T15" fmla="*/ 0 h 58"/>
                <a:gd name="T16" fmla="*/ 107 w 116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58">
                  <a:moveTo>
                    <a:pt x="107" y="0"/>
                  </a:moveTo>
                  <a:cubicBezTo>
                    <a:pt x="112" y="0"/>
                    <a:pt x="116" y="4"/>
                    <a:pt x="116" y="9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53"/>
                    <a:pt x="112" y="57"/>
                    <a:pt x="107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4" y="58"/>
                    <a:pt x="0" y="53"/>
                    <a:pt x="0" y="4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1" name="Freeform 109">
              <a:extLst>
                <a:ext uri="{FF2B5EF4-FFF2-40B4-BE49-F238E27FC236}">
                  <a16:creationId xmlns:a16="http://schemas.microsoft.com/office/drawing/2014/main" xmlns="" id="{A89F98D2-D08C-47E7-BCFF-10A8B3068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4800" y="2092325"/>
              <a:ext cx="107950" cy="160338"/>
            </a:xfrm>
            <a:custGeom>
              <a:avLst/>
              <a:gdLst>
                <a:gd name="T0" fmla="*/ 59 w 68"/>
                <a:gd name="T1" fmla="*/ 0 h 101"/>
                <a:gd name="T2" fmla="*/ 68 w 68"/>
                <a:gd name="T3" fmla="*/ 9 h 101"/>
                <a:gd name="T4" fmla="*/ 68 w 68"/>
                <a:gd name="T5" fmla="*/ 92 h 101"/>
                <a:gd name="T6" fmla="*/ 59 w 68"/>
                <a:gd name="T7" fmla="*/ 101 h 101"/>
                <a:gd name="T8" fmla="*/ 9 w 68"/>
                <a:gd name="T9" fmla="*/ 101 h 101"/>
                <a:gd name="T10" fmla="*/ 0 w 68"/>
                <a:gd name="T11" fmla="*/ 92 h 101"/>
                <a:gd name="T12" fmla="*/ 0 w 68"/>
                <a:gd name="T13" fmla="*/ 9 h 101"/>
                <a:gd name="T14" fmla="*/ 9 w 68"/>
                <a:gd name="T15" fmla="*/ 0 h 101"/>
                <a:gd name="T16" fmla="*/ 59 w 6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01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7"/>
                    <a:pt x="64" y="101"/>
                    <a:pt x="59" y="101"/>
                  </a:cubicBezTo>
                  <a:cubicBezTo>
                    <a:pt x="9" y="101"/>
                    <a:pt x="9" y="101"/>
                    <a:pt x="9" y="101"/>
                  </a:cubicBezTo>
                  <a:cubicBezTo>
                    <a:pt x="4" y="101"/>
                    <a:pt x="0" y="97"/>
                    <a:pt x="0" y="9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2" name="Freeform 110">
              <a:extLst>
                <a:ext uri="{FF2B5EF4-FFF2-40B4-BE49-F238E27FC236}">
                  <a16:creationId xmlns:a16="http://schemas.microsoft.com/office/drawing/2014/main" xmlns="" id="{1B66C4EC-56AC-4002-8618-9E81129667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2150" y="2092325"/>
              <a:ext cx="109538" cy="295275"/>
            </a:xfrm>
            <a:custGeom>
              <a:avLst/>
              <a:gdLst>
                <a:gd name="T0" fmla="*/ 60 w 69"/>
                <a:gd name="T1" fmla="*/ 0 h 186"/>
                <a:gd name="T2" fmla="*/ 69 w 69"/>
                <a:gd name="T3" fmla="*/ 9 h 186"/>
                <a:gd name="T4" fmla="*/ 69 w 69"/>
                <a:gd name="T5" fmla="*/ 177 h 186"/>
                <a:gd name="T6" fmla="*/ 60 w 69"/>
                <a:gd name="T7" fmla="*/ 186 h 186"/>
                <a:gd name="T8" fmla="*/ 10 w 69"/>
                <a:gd name="T9" fmla="*/ 186 h 186"/>
                <a:gd name="T10" fmla="*/ 1 w 69"/>
                <a:gd name="T11" fmla="*/ 177 h 186"/>
                <a:gd name="T12" fmla="*/ 0 w 69"/>
                <a:gd name="T13" fmla="*/ 9 h 186"/>
                <a:gd name="T14" fmla="*/ 9 w 69"/>
                <a:gd name="T15" fmla="*/ 0 h 186"/>
                <a:gd name="T16" fmla="*/ 60 w 69"/>
                <a:gd name="T1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86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69" y="182"/>
                    <a:pt x="65" y="186"/>
                    <a:pt x="60" y="186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5" y="186"/>
                    <a:pt x="1" y="182"/>
                    <a:pt x="1" y="17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3" name="Freeform 111">
              <a:extLst>
                <a:ext uri="{FF2B5EF4-FFF2-40B4-BE49-F238E27FC236}">
                  <a16:creationId xmlns:a16="http://schemas.microsoft.com/office/drawing/2014/main" xmlns="" id="{B37D8118-C3AC-4484-8EDA-409E84AC0E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23275" y="2117725"/>
              <a:ext cx="1319213" cy="692150"/>
            </a:xfrm>
            <a:custGeom>
              <a:avLst/>
              <a:gdLst>
                <a:gd name="T0" fmla="*/ 220 w 830"/>
                <a:gd name="T1" fmla="*/ 436 h 436"/>
                <a:gd name="T2" fmla="*/ 264 w 830"/>
                <a:gd name="T3" fmla="*/ 397 h 436"/>
                <a:gd name="T4" fmla="*/ 296 w 830"/>
                <a:gd name="T5" fmla="*/ 384 h 436"/>
                <a:gd name="T6" fmla="*/ 334 w 830"/>
                <a:gd name="T7" fmla="*/ 360 h 436"/>
                <a:gd name="T8" fmla="*/ 370 w 830"/>
                <a:gd name="T9" fmla="*/ 335 h 436"/>
                <a:gd name="T10" fmla="*/ 501 w 830"/>
                <a:gd name="T11" fmla="*/ 264 h 436"/>
                <a:gd name="T12" fmla="*/ 568 w 830"/>
                <a:gd name="T13" fmla="*/ 218 h 436"/>
                <a:gd name="T14" fmla="*/ 830 w 830"/>
                <a:gd name="T15" fmla="*/ 159 h 436"/>
                <a:gd name="T16" fmla="*/ 759 w 830"/>
                <a:gd name="T17" fmla="*/ 0 h 436"/>
                <a:gd name="T18" fmla="*/ 573 w 830"/>
                <a:gd name="T19" fmla="*/ 33 h 436"/>
                <a:gd name="T20" fmla="*/ 517 w 830"/>
                <a:gd name="T21" fmla="*/ 47 h 436"/>
                <a:gd name="T22" fmla="*/ 487 w 830"/>
                <a:gd name="T23" fmla="*/ 53 h 436"/>
                <a:gd name="T24" fmla="*/ 417 w 830"/>
                <a:gd name="T25" fmla="*/ 50 h 436"/>
                <a:gd name="T26" fmla="*/ 319 w 830"/>
                <a:gd name="T27" fmla="*/ 65 h 436"/>
                <a:gd name="T28" fmla="*/ 276 w 830"/>
                <a:gd name="T29" fmla="*/ 71 h 436"/>
                <a:gd name="T30" fmla="*/ 222 w 830"/>
                <a:gd name="T31" fmla="*/ 76 h 436"/>
                <a:gd name="T32" fmla="*/ 175 w 830"/>
                <a:gd name="T33" fmla="*/ 82 h 436"/>
                <a:gd name="T34" fmla="*/ 163 w 830"/>
                <a:gd name="T35" fmla="*/ 94 h 436"/>
                <a:gd name="T36" fmla="*/ 132 w 830"/>
                <a:gd name="T37" fmla="*/ 120 h 436"/>
                <a:gd name="T38" fmla="*/ 125 w 830"/>
                <a:gd name="T39" fmla="*/ 136 h 436"/>
                <a:gd name="T40" fmla="*/ 117 w 830"/>
                <a:gd name="T41" fmla="*/ 154 h 436"/>
                <a:gd name="T42" fmla="*/ 98 w 830"/>
                <a:gd name="T43" fmla="*/ 180 h 436"/>
                <a:gd name="T44" fmla="*/ 103 w 830"/>
                <a:gd name="T45" fmla="*/ 187 h 436"/>
                <a:gd name="T46" fmla="*/ 52 w 830"/>
                <a:gd name="T47" fmla="*/ 236 h 436"/>
                <a:gd name="T48" fmla="*/ 33 w 830"/>
                <a:gd name="T49" fmla="*/ 254 h 436"/>
                <a:gd name="T50" fmla="*/ 23 w 830"/>
                <a:gd name="T51" fmla="*/ 274 h 436"/>
                <a:gd name="T52" fmla="*/ 41 w 830"/>
                <a:gd name="T53" fmla="*/ 285 h 436"/>
                <a:gd name="T54" fmla="*/ 28 w 830"/>
                <a:gd name="T55" fmla="*/ 297 h 436"/>
                <a:gd name="T56" fmla="*/ 1 w 830"/>
                <a:gd name="T57" fmla="*/ 319 h 436"/>
                <a:gd name="T58" fmla="*/ 11 w 830"/>
                <a:gd name="T59" fmla="*/ 334 h 436"/>
                <a:gd name="T60" fmla="*/ 23 w 830"/>
                <a:gd name="T61" fmla="*/ 342 h 436"/>
                <a:gd name="T62" fmla="*/ 58 w 830"/>
                <a:gd name="T63" fmla="*/ 326 h 436"/>
                <a:gd name="T64" fmla="*/ 118 w 830"/>
                <a:gd name="T65" fmla="*/ 285 h 436"/>
                <a:gd name="T66" fmla="*/ 150 w 830"/>
                <a:gd name="T67" fmla="*/ 272 h 436"/>
                <a:gd name="T68" fmla="*/ 192 w 830"/>
                <a:gd name="T69" fmla="*/ 258 h 436"/>
                <a:gd name="T70" fmla="*/ 146 w 830"/>
                <a:gd name="T71" fmla="*/ 279 h 436"/>
                <a:gd name="T72" fmla="*/ 117 w 830"/>
                <a:gd name="T73" fmla="*/ 297 h 436"/>
                <a:gd name="T74" fmla="*/ 108 w 830"/>
                <a:gd name="T75" fmla="*/ 309 h 436"/>
                <a:gd name="T76" fmla="*/ 73 w 830"/>
                <a:gd name="T77" fmla="*/ 346 h 436"/>
                <a:gd name="T78" fmla="*/ 47 w 830"/>
                <a:gd name="T79" fmla="*/ 371 h 436"/>
                <a:gd name="T80" fmla="*/ 61 w 830"/>
                <a:gd name="T81" fmla="*/ 382 h 436"/>
                <a:gd name="T82" fmla="*/ 114 w 830"/>
                <a:gd name="T83" fmla="*/ 371 h 436"/>
                <a:gd name="T84" fmla="*/ 159 w 830"/>
                <a:gd name="T85" fmla="*/ 339 h 436"/>
                <a:gd name="T86" fmla="*/ 199 w 830"/>
                <a:gd name="T87" fmla="*/ 326 h 436"/>
                <a:gd name="T88" fmla="*/ 245 w 830"/>
                <a:gd name="T89" fmla="*/ 312 h 436"/>
                <a:gd name="T90" fmla="*/ 320 w 830"/>
                <a:gd name="T91" fmla="*/ 294 h 436"/>
                <a:gd name="T92" fmla="*/ 306 w 830"/>
                <a:gd name="T93" fmla="*/ 307 h 436"/>
                <a:gd name="T94" fmla="*/ 265 w 830"/>
                <a:gd name="T95" fmla="*/ 337 h 436"/>
                <a:gd name="T96" fmla="*/ 221 w 830"/>
                <a:gd name="T97" fmla="*/ 379 h 436"/>
                <a:gd name="T98" fmla="*/ 216 w 830"/>
                <a:gd name="T99" fmla="*/ 422 h 436"/>
                <a:gd name="T100" fmla="*/ 220 w 830"/>
                <a:gd name="T101" fmla="*/ 436 h 436"/>
                <a:gd name="T102" fmla="*/ 157 w 830"/>
                <a:gd name="T103" fmla="*/ 152 h 436"/>
                <a:gd name="T104" fmla="*/ 157 w 830"/>
                <a:gd name="T105" fmla="*/ 153 h 436"/>
                <a:gd name="T106" fmla="*/ 157 w 830"/>
                <a:gd name="T107" fmla="*/ 152 h 436"/>
                <a:gd name="T108" fmla="*/ 180 w 830"/>
                <a:gd name="T109" fmla="*/ 129 h 436"/>
                <a:gd name="T110" fmla="*/ 233 w 830"/>
                <a:gd name="T111" fmla="*/ 123 h 436"/>
                <a:gd name="T112" fmla="*/ 235 w 830"/>
                <a:gd name="T113" fmla="*/ 125 h 436"/>
                <a:gd name="T114" fmla="*/ 189 w 830"/>
                <a:gd name="T115" fmla="*/ 142 h 436"/>
                <a:gd name="T116" fmla="*/ 157 w 830"/>
                <a:gd name="T117" fmla="*/ 15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0" h="436">
                  <a:moveTo>
                    <a:pt x="220" y="436"/>
                  </a:moveTo>
                  <a:cubicBezTo>
                    <a:pt x="232" y="430"/>
                    <a:pt x="264" y="397"/>
                    <a:pt x="264" y="397"/>
                  </a:cubicBezTo>
                  <a:cubicBezTo>
                    <a:pt x="274" y="391"/>
                    <a:pt x="287" y="389"/>
                    <a:pt x="296" y="384"/>
                  </a:cubicBezTo>
                  <a:cubicBezTo>
                    <a:pt x="297" y="384"/>
                    <a:pt x="330" y="363"/>
                    <a:pt x="334" y="360"/>
                  </a:cubicBezTo>
                  <a:cubicBezTo>
                    <a:pt x="338" y="356"/>
                    <a:pt x="343" y="350"/>
                    <a:pt x="370" y="335"/>
                  </a:cubicBezTo>
                  <a:cubicBezTo>
                    <a:pt x="397" y="321"/>
                    <a:pt x="485" y="282"/>
                    <a:pt x="501" y="264"/>
                  </a:cubicBezTo>
                  <a:cubicBezTo>
                    <a:pt x="516" y="246"/>
                    <a:pt x="568" y="218"/>
                    <a:pt x="568" y="218"/>
                  </a:cubicBezTo>
                  <a:cubicBezTo>
                    <a:pt x="607" y="197"/>
                    <a:pt x="718" y="174"/>
                    <a:pt x="830" y="159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663" y="14"/>
                    <a:pt x="580" y="30"/>
                    <a:pt x="573" y="33"/>
                  </a:cubicBezTo>
                  <a:cubicBezTo>
                    <a:pt x="554" y="41"/>
                    <a:pt x="534" y="45"/>
                    <a:pt x="517" y="47"/>
                  </a:cubicBezTo>
                  <a:cubicBezTo>
                    <a:pt x="500" y="49"/>
                    <a:pt x="501" y="51"/>
                    <a:pt x="487" y="53"/>
                  </a:cubicBezTo>
                  <a:cubicBezTo>
                    <a:pt x="473" y="55"/>
                    <a:pt x="449" y="48"/>
                    <a:pt x="417" y="50"/>
                  </a:cubicBezTo>
                  <a:cubicBezTo>
                    <a:pt x="385" y="51"/>
                    <a:pt x="333" y="63"/>
                    <a:pt x="319" y="65"/>
                  </a:cubicBezTo>
                  <a:cubicBezTo>
                    <a:pt x="305" y="67"/>
                    <a:pt x="289" y="67"/>
                    <a:pt x="276" y="71"/>
                  </a:cubicBezTo>
                  <a:cubicBezTo>
                    <a:pt x="263" y="76"/>
                    <a:pt x="235" y="76"/>
                    <a:pt x="222" y="76"/>
                  </a:cubicBezTo>
                  <a:cubicBezTo>
                    <a:pt x="209" y="76"/>
                    <a:pt x="180" y="81"/>
                    <a:pt x="175" y="82"/>
                  </a:cubicBezTo>
                  <a:cubicBezTo>
                    <a:pt x="170" y="84"/>
                    <a:pt x="172" y="85"/>
                    <a:pt x="163" y="94"/>
                  </a:cubicBezTo>
                  <a:cubicBezTo>
                    <a:pt x="154" y="102"/>
                    <a:pt x="135" y="117"/>
                    <a:pt x="132" y="120"/>
                  </a:cubicBezTo>
                  <a:cubicBezTo>
                    <a:pt x="129" y="123"/>
                    <a:pt x="128" y="128"/>
                    <a:pt x="125" y="136"/>
                  </a:cubicBezTo>
                  <a:cubicBezTo>
                    <a:pt x="122" y="143"/>
                    <a:pt x="117" y="154"/>
                    <a:pt x="117" y="154"/>
                  </a:cubicBezTo>
                  <a:cubicBezTo>
                    <a:pt x="104" y="169"/>
                    <a:pt x="98" y="178"/>
                    <a:pt x="98" y="180"/>
                  </a:cubicBezTo>
                  <a:cubicBezTo>
                    <a:pt x="98" y="182"/>
                    <a:pt x="101" y="186"/>
                    <a:pt x="103" y="187"/>
                  </a:cubicBezTo>
                  <a:cubicBezTo>
                    <a:pt x="85" y="200"/>
                    <a:pt x="52" y="236"/>
                    <a:pt x="52" y="236"/>
                  </a:cubicBezTo>
                  <a:cubicBezTo>
                    <a:pt x="52" y="236"/>
                    <a:pt x="38" y="250"/>
                    <a:pt x="33" y="254"/>
                  </a:cubicBezTo>
                  <a:cubicBezTo>
                    <a:pt x="28" y="259"/>
                    <a:pt x="20" y="264"/>
                    <a:pt x="23" y="274"/>
                  </a:cubicBezTo>
                  <a:cubicBezTo>
                    <a:pt x="25" y="283"/>
                    <a:pt x="41" y="285"/>
                    <a:pt x="41" y="285"/>
                  </a:cubicBezTo>
                  <a:cubicBezTo>
                    <a:pt x="41" y="285"/>
                    <a:pt x="29" y="295"/>
                    <a:pt x="28" y="297"/>
                  </a:cubicBezTo>
                  <a:cubicBezTo>
                    <a:pt x="26" y="299"/>
                    <a:pt x="1" y="308"/>
                    <a:pt x="1" y="319"/>
                  </a:cubicBezTo>
                  <a:cubicBezTo>
                    <a:pt x="0" y="330"/>
                    <a:pt x="11" y="334"/>
                    <a:pt x="11" y="334"/>
                  </a:cubicBezTo>
                  <a:cubicBezTo>
                    <a:pt x="11" y="334"/>
                    <a:pt x="13" y="340"/>
                    <a:pt x="23" y="342"/>
                  </a:cubicBezTo>
                  <a:cubicBezTo>
                    <a:pt x="33" y="343"/>
                    <a:pt x="37" y="335"/>
                    <a:pt x="58" y="326"/>
                  </a:cubicBezTo>
                  <a:cubicBezTo>
                    <a:pt x="80" y="317"/>
                    <a:pt x="108" y="292"/>
                    <a:pt x="118" y="285"/>
                  </a:cubicBezTo>
                  <a:cubicBezTo>
                    <a:pt x="127" y="278"/>
                    <a:pt x="143" y="274"/>
                    <a:pt x="150" y="272"/>
                  </a:cubicBezTo>
                  <a:cubicBezTo>
                    <a:pt x="153" y="271"/>
                    <a:pt x="173" y="264"/>
                    <a:pt x="192" y="258"/>
                  </a:cubicBezTo>
                  <a:cubicBezTo>
                    <a:pt x="174" y="265"/>
                    <a:pt x="160" y="273"/>
                    <a:pt x="146" y="279"/>
                  </a:cubicBezTo>
                  <a:cubicBezTo>
                    <a:pt x="124" y="287"/>
                    <a:pt x="122" y="291"/>
                    <a:pt x="117" y="297"/>
                  </a:cubicBezTo>
                  <a:cubicBezTo>
                    <a:pt x="113" y="303"/>
                    <a:pt x="108" y="309"/>
                    <a:pt x="108" y="309"/>
                  </a:cubicBezTo>
                  <a:cubicBezTo>
                    <a:pt x="102" y="317"/>
                    <a:pt x="87" y="332"/>
                    <a:pt x="73" y="346"/>
                  </a:cubicBezTo>
                  <a:cubicBezTo>
                    <a:pt x="44" y="359"/>
                    <a:pt x="47" y="371"/>
                    <a:pt x="47" y="371"/>
                  </a:cubicBezTo>
                  <a:cubicBezTo>
                    <a:pt x="45" y="381"/>
                    <a:pt x="58" y="382"/>
                    <a:pt x="61" y="382"/>
                  </a:cubicBezTo>
                  <a:cubicBezTo>
                    <a:pt x="75" y="392"/>
                    <a:pt x="95" y="380"/>
                    <a:pt x="114" y="371"/>
                  </a:cubicBezTo>
                  <a:cubicBezTo>
                    <a:pt x="133" y="361"/>
                    <a:pt x="143" y="345"/>
                    <a:pt x="159" y="339"/>
                  </a:cubicBezTo>
                  <a:cubicBezTo>
                    <a:pt x="175" y="334"/>
                    <a:pt x="199" y="326"/>
                    <a:pt x="199" y="326"/>
                  </a:cubicBezTo>
                  <a:cubicBezTo>
                    <a:pt x="215" y="321"/>
                    <a:pt x="227" y="315"/>
                    <a:pt x="245" y="312"/>
                  </a:cubicBezTo>
                  <a:cubicBezTo>
                    <a:pt x="290" y="303"/>
                    <a:pt x="320" y="294"/>
                    <a:pt x="320" y="294"/>
                  </a:cubicBezTo>
                  <a:cubicBezTo>
                    <a:pt x="320" y="294"/>
                    <a:pt x="315" y="302"/>
                    <a:pt x="306" y="307"/>
                  </a:cubicBezTo>
                  <a:cubicBezTo>
                    <a:pt x="296" y="313"/>
                    <a:pt x="271" y="334"/>
                    <a:pt x="265" y="337"/>
                  </a:cubicBezTo>
                  <a:cubicBezTo>
                    <a:pt x="259" y="339"/>
                    <a:pt x="244" y="349"/>
                    <a:pt x="221" y="379"/>
                  </a:cubicBezTo>
                  <a:cubicBezTo>
                    <a:pt x="199" y="409"/>
                    <a:pt x="216" y="422"/>
                    <a:pt x="216" y="422"/>
                  </a:cubicBezTo>
                  <a:cubicBezTo>
                    <a:pt x="215" y="428"/>
                    <a:pt x="214" y="430"/>
                    <a:pt x="220" y="436"/>
                  </a:cubicBezTo>
                  <a:close/>
                  <a:moveTo>
                    <a:pt x="157" y="152"/>
                  </a:moveTo>
                  <a:cubicBezTo>
                    <a:pt x="157" y="153"/>
                    <a:pt x="157" y="153"/>
                    <a:pt x="157" y="153"/>
                  </a:cubicBezTo>
                  <a:cubicBezTo>
                    <a:pt x="157" y="153"/>
                    <a:pt x="157" y="153"/>
                    <a:pt x="157" y="152"/>
                  </a:cubicBezTo>
                  <a:cubicBezTo>
                    <a:pt x="160" y="150"/>
                    <a:pt x="173" y="140"/>
                    <a:pt x="180" y="129"/>
                  </a:cubicBezTo>
                  <a:cubicBezTo>
                    <a:pt x="190" y="127"/>
                    <a:pt x="211" y="128"/>
                    <a:pt x="233" y="123"/>
                  </a:cubicBezTo>
                  <a:cubicBezTo>
                    <a:pt x="235" y="125"/>
                    <a:pt x="235" y="125"/>
                    <a:pt x="235" y="125"/>
                  </a:cubicBezTo>
                  <a:cubicBezTo>
                    <a:pt x="235" y="125"/>
                    <a:pt x="216" y="136"/>
                    <a:pt x="189" y="142"/>
                  </a:cubicBezTo>
                  <a:cubicBezTo>
                    <a:pt x="166" y="147"/>
                    <a:pt x="159" y="151"/>
                    <a:pt x="157" y="152"/>
                  </a:cubicBezTo>
                  <a:close/>
                </a:path>
              </a:pathLst>
            </a:custGeom>
            <a:solidFill>
              <a:srgbClr val="D6A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4" name="Freeform 112">
              <a:extLst>
                <a:ext uri="{FF2B5EF4-FFF2-40B4-BE49-F238E27FC236}">
                  <a16:creationId xmlns:a16="http://schemas.microsoft.com/office/drawing/2014/main" xmlns="" id="{DD8AD660-1561-4E24-84C3-CC84676AA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2513" y="2359025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5" name="Freeform 113">
              <a:extLst>
                <a:ext uri="{FF2B5EF4-FFF2-40B4-BE49-F238E27FC236}">
                  <a16:creationId xmlns:a16="http://schemas.microsoft.com/office/drawing/2014/main" xmlns="" id="{A2580726-50AF-466E-9965-CDDF603B6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8363" y="2382838"/>
              <a:ext cx="298450" cy="187325"/>
            </a:xfrm>
            <a:custGeom>
              <a:avLst/>
              <a:gdLst>
                <a:gd name="T0" fmla="*/ 188 w 188"/>
                <a:gd name="T1" fmla="*/ 0 h 118"/>
                <a:gd name="T2" fmla="*/ 90 w 188"/>
                <a:gd name="T3" fmla="*/ 47 h 118"/>
                <a:gd name="T4" fmla="*/ 69 w 188"/>
                <a:gd name="T5" fmla="*/ 58 h 118"/>
                <a:gd name="T6" fmla="*/ 0 w 188"/>
                <a:gd name="T7" fmla="*/ 118 h 118"/>
                <a:gd name="T8" fmla="*/ 74 w 188"/>
                <a:gd name="T9" fmla="*/ 51 h 118"/>
                <a:gd name="T10" fmla="*/ 188 w 18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18">
                  <a:moveTo>
                    <a:pt x="188" y="0"/>
                  </a:moveTo>
                  <a:cubicBezTo>
                    <a:pt x="188" y="0"/>
                    <a:pt x="163" y="27"/>
                    <a:pt x="90" y="47"/>
                  </a:cubicBezTo>
                  <a:cubicBezTo>
                    <a:pt x="78" y="51"/>
                    <a:pt x="69" y="58"/>
                    <a:pt x="69" y="5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62" y="59"/>
                    <a:pt x="74" y="51"/>
                  </a:cubicBezTo>
                  <a:cubicBezTo>
                    <a:pt x="85" y="42"/>
                    <a:pt x="168" y="19"/>
                    <a:pt x="188" y="0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" name="Freeform 114">
              <a:extLst>
                <a:ext uri="{FF2B5EF4-FFF2-40B4-BE49-F238E27FC236}">
                  <a16:creationId xmlns:a16="http://schemas.microsoft.com/office/drawing/2014/main" xmlns="" id="{94D507D4-E6F3-4055-B6D0-46BBDC4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02663" y="2486025"/>
              <a:ext cx="187325" cy="80963"/>
            </a:xfrm>
            <a:custGeom>
              <a:avLst/>
              <a:gdLst>
                <a:gd name="T0" fmla="*/ 118 w 118"/>
                <a:gd name="T1" fmla="*/ 0 h 51"/>
                <a:gd name="T2" fmla="*/ 109 w 118"/>
                <a:gd name="T3" fmla="*/ 15 h 51"/>
                <a:gd name="T4" fmla="*/ 9 w 118"/>
                <a:gd name="T5" fmla="*/ 49 h 51"/>
                <a:gd name="T6" fmla="*/ 118 w 11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51">
                  <a:moveTo>
                    <a:pt x="118" y="0"/>
                  </a:move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8" y="48"/>
                    <a:pt x="9" y="49"/>
                  </a:cubicBezTo>
                  <a:cubicBezTo>
                    <a:pt x="0" y="51"/>
                    <a:pt x="101" y="13"/>
                    <a:pt x="118" y="0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" name="Freeform 115">
              <a:extLst>
                <a:ext uri="{FF2B5EF4-FFF2-40B4-BE49-F238E27FC236}">
                  <a16:creationId xmlns:a16="http://schemas.microsoft.com/office/drawing/2014/main" xmlns="" id="{4E5C0269-348E-4264-AAD2-5366D81553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6788" y="2357438"/>
              <a:ext cx="87313" cy="57150"/>
            </a:xfrm>
            <a:custGeom>
              <a:avLst/>
              <a:gdLst>
                <a:gd name="T0" fmla="*/ 0 w 55"/>
                <a:gd name="T1" fmla="*/ 36 h 36"/>
                <a:gd name="T2" fmla="*/ 23 w 55"/>
                <a:gd name="T3" fmla="*/ 15 h 36"/>
                <a:gd name="T4" fmla="*/ 55 w 55"/>
                <a:gd name="T5" fmla="*/ 0 h 36"/>
                <a:gd name="T6" fmla="*/ 25 w 55"/>
                <a:gd name="T7" fmla="*/ 11 h 36"/>
                <a:gd name="T8" fmla="*/ 0 w 5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6">
                  <a:moveTo>
                    <a:pt x="0" y="36"/>
                  </a:moveTo>
                  <a:cubicBezTo>
                    <a:pt x="0" y="36"/>
                    <a:pt x="12" y="21"/>
                    <a:pt x="23" y="15"/>
                  </a:cubicBezTo>
                  <a:cubicBezTo>
                    <a:pt x="34" y="10"/>
                    <a:pt x="46" y="6"/>
                    <a:pt x="55" y="0"/>
                  </a:cubicBezTo>
                  <a:cubicBezTo>
                    <a:pt x="42" y="5"/>
                    <a:pt x="31" y="8"/>
                    <a:pt x="25" y="11"/>
                  </a:cubicBezTo>
                  <a:cubicBezTo>
                    <a:pt x="18" y="14"/>
                    <a:pt x="3" y="34"/>
                    <a:pt x="0" y="36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8" name="Freeform 116">
              <a:extLst>
                <a:ext uri="{FF2B5EF4-FFF2-40B4-BE49-F238E27FC236}">
                  <a16:creationId xmlns:a16="http://schemas.microsoft.com/office/drawing/2014/main" xmlns="" id="{902B8C75-E678-4C1D-A196-CBF325E49F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2513" y="4279900"/>
              <a:ext cx="169863" cy="85725"/>
            </a:xfrm>
            <a:custGeom>
              <a:avLst/>
              <a:gdLst>
                <a:gd name="T0" fmla="*/ 0 w 107"/>
                <a:gd name="T1" fmla="*/ 8 h 54"/>
                <a:gd name="T2" fmla="*/ 36 w 107"/>
                <a:gd name="T3" fmla="*/ 3 h 54"/>
                <a:gd name="T4" fmla="*/ 77 w 107"/>
                <a:gd name="T5" fmla="*/ 13 h 54"/>
                <a:gd name="T6" fmla="*/ 107 w 107"/>
                <a:gd name="T7" fmla="*/ 51 h 54"/>
                <a:gd name="T8" fmla="*/ 103 w 107"/>
                <a:gd name="T9" fmla="*/ 54 h 54"/>
                <a:gd name="T10" fmla="*/ 0 w 107"/>
                <a:gd name="T11" fmla="*/ 15 h 54"/>
                <a:gd name="T12" fmla="*/ 0 w 107"/>
                <a:gd name="T1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4">
                  <a:moveTo>
                    <a:pt x="0" y="8"/>
                  </a:moveTo>
                  <a:cubicBezTo>
                    <a:pt x="0" y="8"/>
                    <a:pt x="22" y="0"/>
                    <a:pt x="36" y="3"/>
                  </a:cubicBezTo>
                  <a:cubicBezTo>
                    <a:pt x="51" y="5"/>
                    <a:pt x="63" y="10"/>
                    <a:pt x="77" y="13"/>
                  </a:cubicBezTo>
                  <a:cubicBezTo>
                    <a:pt x="92" y="16"/>
                    <a:pt x="107" y="51"/>
                    <a:pt x="107" y="51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B8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9" name="Freeform 117">
              <a:extLst>
                <a:ext uri="{FF2B5EF4-FFF2-40B4-BE49-F238E27FC236}">
                  <a16:creationId xmlns:a16="http://schemas.microsoft.com/office/drawing/2014/main" xmlns="" id="{D0783F5C-A0FA-4510-BA4D-157358237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31225" y="4119563"/>
              <a:ext cx="1436688" cy="869950"/>
            </a:xfrm>
            <a:custGeom>
              <a:avLst/>
              <a:gdLst>
                <a:gd name="T0" fmla="*/ 904 w 904"/>
                <a:gd name="T1" fmla="*/ 378 h 548"/>
                <a:gd name="T2" fmla="*/ 511 w 904"/>
                <a:gd name="T3" fmla="*/ 286 h 548"/>
                <a:gd name="T4" fmla="*/ 439 w 904"/>
                <a:gd name="T5" fmla="*/ 256 h 548"/>
                <a:gd name="T6" fmla="*/ 381 w 904"/>
                <a:gd name="T7" fmla="*/ 223 h 548"/>
                <a:gd name="T8" fmla="*/ 342 w 904"/>
                <a:gd name="T9" fmla="*/ 183 h 548"/>
                <a:gd name="T10" fmla="*/ 257 w 904"/>
                <a:gd name="T11" fmla="*/ 110 h 548"/>
                <a:gd name="T12" fmla="*/ 226 w 904"/>
                <a:gd name="T13" fmla="*/ 91 h 548"/>
                <a:gd name="T14" fmla="*/ 185 w 904"/>
                <a:gd name="T15" fmla="*/ 60 h 548"/>
                <a:gd name="T16" fmla="*/ 160 w 904"/>
                <a:gd name="T17" fmla="*/ 43 h 548"/>
                <a:gd name="T18" fmla="*/ 134 w 904"/>
                <a:gd name="T19" fmla="*/ 32 h 548"/>
                <a:gd name="T20" fmla="*/ 92 w 904"/>
                <a:gd name="T21" fmla="*/ 0 h 548"/>
                <a:gd name="T22" fmla="*/ 87 w 904"/>
                <a:gd name="T23" fmla="*/ 13 h 548"/>
                <a:gd name="T24" fmla="*/ 84 w 904"/>
                <a:gd name="T25" fmla="*/ 20 h 548"/>
                <a:gd name="T26" fmla="*/ 92 w 904"/>
                <a:gd name="T27" fmla="*/ 51 h 548"/>
                <a:gd name="T28" fmla="*/ 138 w 904"/>
                <a:gd name="T29" fmla="*/ 88 h 548"/>
                <a:gd name="T30" fmla="*/ 174 w 904"/>
                <a:gd name="T31" fmla="*/ 120 h 548"/>
                <a:gd name="T32" fmla="*/ 191 w 904"/>
                <a:gd name="T33" fmla="*/ 151 h 548"/>
                <a:gd name="T34" fmla="*/ 169 w 904"/>
                <a:gd name="T35" fmla="*/ 141 h 548"/>
                <a:gd name="T36" fmla="*/ 117 w 904"/>
                <a:gd name="T37" fmla="*/ 124 h 548"/>
                <a:gd name="T38" fmla="*/ 97 w 904"/>
                <a:gd name="T39" fmla="*/ 116 h 548"/>
                <a:gd name="T40" fmla="*/ 77 w 904"/>
                <a:gd name="T41" fmla="*/ 102 h 548"/>
                <a:gd name="T42" fmla="*/ 101 w 904"/>
                <a:gd name="T43" fmla="*/ 90 h 548"/>
                <a:gd name="T44" fmla="*/ 111 w 904"/>
                <a:gd name="T45" fmla="*/ 72 h 548"/>
                <a:gd name="T46" fmla="*/ 93 w 904"/>
                <a:gd name="T47" fmla="*/ 51 h 548"/>
                <a:gd name="T48" fmla="*/ 53 w 904"/>
                <a:gd name="T49" fmla="*/ 59 h 548"/>
                <a:gd name="T50" fmla="*/ 33 w 904"/>
                <a:gd name="T51" fmla="*/ 74 h 548"/>
                <a:gd name="T52" fmla="*/ 5 w 904"/>
                <a:gd name="T53" fmla="*/ 100 h 548"/>
                <a:gd name="T54" fmla="*/ 1 w 904"/>
                <a:gd name="T55" fmla="*/ 124 h 548"/>
                <a:gd name="T56" fmla="*/ 23 w 904"/>
                <a:gd name="T57" fmla="*/ 144 h 548"/>
                <a:gd name="T58" fmla="*/ 22 w 904"/>
                <a:gd name="T59" fmla="*/ 152 h 548"/>
                <a:gd name="T60" fmla="*/ 40 w 904"/>
                <a:gd name="T61" fmla="*/ 184 h 548"/>
                <a:gd name="T62" fmla="*/ 60 w 904"/>
                <a:gd name="T63" fmla="*/ 210 h 548"/>
                <a:gd name="T64" fmla="*/ 69 w 904"/>
                <a:gd name="T65" fmla="*/ 234 h 548"/>
                <a:gd name="T66" fmla="*/ 93 w 904"/>
                <a:gd name="T67" fmla="*/ 273 h 548"/>
                <a:gd name="T68" fmla="*/ 104 w 904"/>
                <a:gd name="T69" fmla="*/ 298 h 548"/>
                <a:gd name="T70" fmla="*/ 109 w 904"/>
                <a:gd name="T71" fmla="*/ 318 h 548"/>
                <a:gd name="T72" fmla="*/ 119 w 904"/>
                <a:gd name="T73" fmla="*/ 338 h 548"/>
                <a:gd name="T74" fmla="*/ 140 w 904"/>
                <a:gd name="T75" fmla="*/ 349 h 548"/>
                <a:gd name="T76" fmla="*/ 190 w 904"/>
                <a:gd name="T77" fmla="*/ 355 h 548"/>
                <a:gd name="T78" fmla="*/ 252 w 904"/>
                <a:gd name="T79" fmla="*/ 370 h 548"/>
                <a:gd name="T80" fmla="*/ 301 w 904"/>
                <a:gd name="T81" fmla="*/ 375 h 548"/>
                <a:gd name="T82" fmla="*/ 334 w 904"/>
                <a:gd name="T83" fmla="*/ 385 h 548"/>
                <a:gd name="T84" fmla="*/ 359 w 904"/>
                <a:gd name="T85" fmla="*/ 394 h 548"/>
                <a:gd name="T86" fmla="*/ 386 w 904"/>
                <a:gd name="T87" fmla="*/ 409 h 548"/>
                <a:gd name="T88" fmla="*/ 697 w 904"/>
                <a:gd name="T89" fmla="*/ 548 h 548"/>
                <a:gd name="T90" fmla="*/ 904 w 904"/>
                <a:gd name="T91" fmla="*/ 37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4" h="548">
                  <a:moveTo>
                    <a:pt x="904" y="378"/>
                  </a:moveTo>
                  <a:cubicBezTo>
                    <a:pt x="853" y="364"/>
                    <a:pt x="549" y="298"/>
                    <a:pt x="511" y="286"/>
                  </a:cubicBezTo>
                  <a:cubicBezTo>
                    <a:pt x="454" y="268"/>
                    <a:pt x="465" y="268"/>
                    <a:pt x="439" y="256"/>
                  </a:cubicBezTo>
                  <a:cubicBezTo>
                    <a:pt x="413" y="244"/>
                    <a:pt x="395" y="233"/>
                    <a:pt x="381" y="223"/>
                  </a:cubicBezTo>
                  <a:cubicBezTo>
                    <a:pt x="368" y="212"/>
                    <a:pt x="342" y="183"/>
                    <a:pt x="342" y="183"/>
                  </a:cubicBezTo>
                  <a:cubicBezTo>
                    <a:pt x="342" y="183"/>
                    <a:pt x="274" y="121"/>
                    <a:pt x="257" y="110"/>
                  </a:cubicBezTo>
                  <a:cubicBezTo>
                    <a:pt x="240" y="98"/>
                    <a:pt x="242" y="99"/>
                    <a:pt x="226" y="91"/>
                  </a:cubicBezTo>
                  <a:cubicBezTo>
                    <a:pt x="209" y="83"/>
                    <a:pt x="205" y="75"/>
                    <a:pt x="185" y="60"/>
                  </a:cubicBezTo>
                  <a:cubicBezTo>
                    <a:pt x="164" y="45"/>
                    <a:pt x="168" y="48"/>
                    <a:pt x="160" y="43"/>
                  </a:cubicBezTo>
                  <a:cubicBezTo>
                    <a:pt x="151" y="39"/>
                    <a:pt x="140" y="37"/>
                    <a:pt x="134" y="32"/>
                  </a:cubicBezTo>
                  <a:cubicBezTo>
                    <a:pt x="128" y="27"/>
                    <a:pt x="92" y="0"/>
                    <a:pt x="92" y="0"/>
                  </a:cubicBezTo>
                  <a:cubicBezTo>
                    <a:pt x="92" y="0"/>
                    <a:pt x="87" y="0"/>
                    <a:pt x="87" y="13"/>
                  </a:cubicBezTo>
                  <a:cubicBezTo>
                    <a:pt x="85" y="14"/>
                    <a:pt x="84" y="18"/>
                    <a:pt x="84" y="20"/>
                  </a:cubicBezTo>
                  <a:cubicBezTo>
                    <a:pt x="84" y="20"/>
                    <a:pt x="81" y="28"/>
                    <a:pt x="92" y="51"/>
                  </a:cubicBezTo>
                  <a:cubicBezTo>
                    <a:pt x="104" y="73"/>
                    <a:pt x="137" y="88"/>
                    <a:pt x="138" y="88"/>
                  </a:cubicBezTo>
                  <a:cubicBezTo>
                    <a:pt x="138" y="88"/>
                    <a:pt x="161" y="111"/>
                    <a:pt x="174" y="120"/>
                  </a:cubicBezTo>
                  <a:cubicBezTo>
                    <a:pt x="187" y="128"/>
                    <a:pt x="191" y="143"/>
                    <a:pt x="191" y="151"/>
                  </a:cubicBezTo>
                  <a:cubicBezTo>
                    <a:pt x="184" y="145"/>
                    <a:pt x="180" y="145"/>
                    <a:pt x="169" y="141"/>
                  </a:cubicBezTo>
                  <a:cubicBezTo>
                    <a:pt x="169" y="141"/>
                    <a:pt x="166" y="136"/>
                    <a:pt x="117" y="124"/>
                  </a:cubicBezTo>
                  <a:cubicBezTo>
                    <a:pt x="107" y="121"/>
                    <a:pt x="97" y="116"/>
                    <a:pt x="97" y="116"/>
                  </a:cubicBezTo>
                  <a:cubicBezTo>
                    <a:pt x="97" y="116"/>
                    <a:pt x="86" y="107"/>
                    <a:pt x="77" y="102"/>
                  </a:cubicBezTo>
                  <a:cubicBezTo>
                    <a:pt x="86" y="96"/>
                    <a:pt x="95" y="96"/>
                    <a:pt x="101" y="90"/>
                  </a:cubicBezTo>
                  <a:cubicBezTo>
                    <a:pt x="107" y="84"/>
                    <a:pt x="111" y="72"/>
                    <a:pt x="111" y="72"/>
                  </a:cubicBezTo>
                  <a:cubicBezTo>
                    <a:pt x="111" y="72"/>
                    <a:pt x="98" y="62"/>
                    <a:pt x="93" y="51"/>
                  </a:cubicBezTo>
                  <a:cubicBezTo>
                    <a:pt x="75" y="52"/>
                    <a:pt x="66" y="60"/>
                    <a:pt x="53" y="59"/>
                  </a:cubicBezTo>
                  <a:cubicBezTo>
                    <a:pt x="53" y="59"/>
                    <a:pt x="41" y="63"/>
                    <a:pt x="33" y="74"/>
                  </a:cubicBezTo>
                  <a:cubicBezTo>
                    <a:pt x="25" y="85"/>
                    <a:pt x="8" y="92"/>
                    <a:pt x="5" y="100"/>
                  </a:cubicBezTo>
                  <a:cubicBezTo>
                    <a:pt x="3" y="109"/>
                    <a:pt x="0" y="114"/>
                    <a:pt x="1" y="124"/>
                  </a:cubicBezTo>
                  <a:cubicBezTo>
                    <a:pt x="2" y="133"/>
                    <a:pt x="23" y="144"/>
                    <a:pt x="23" y="144"/>
                  </a:cubicBezTo>
                  <a:cubicBezTo>
                    <a:pt x="23" y="144"/>
                    <a:pt x="21" y="148"/>
                    <a:pt x="22" y="152"/>
                  </a:cubicBezTo>
                  <a:cubicBezTo>
                    <a:pt x="22" y="156"/>
                    <a:pt x="27" y="165"/>
                    <a:pt x="40" y="184"/>
                  </a:cubicBezTo>
                  <a:cubicBezTo>
                    <a:pt x="53" y="204"/>
                    <a:pt x="57" y="207"/>
                    <a:pt x="60" y="210"/>
                  </a:cubicBezTo>
                  <a:cubicBezTo>
                    <a:pt x="60" y="210"/>
                    <a:pt x="61" y="220"/>
                    <a:pt x="69" y="234"/>
                  </a:cubicBezTo>
                  <a:cubicBezTo>
                    <a:pt x="77" y="248"/>
                    <a:pt x="90" y="265"/>
                    <a:pt x="93" y="273"/>
                  </a:cubicBezTo>
                  <a:cubicBezTo>
                    <a:pt x="96" y="281"/>
                    <a:pt x="100" y="293"/>
                    <a:pt x="104" y="298"/>
                  </a:cubicBezTo>
                  <a:cubicBezTo>
                    <a:pt x="106" y="303"/>
                    <a:pt x="106" y="309"/>
                    <a:pt x="109" y="318"/>
                  </a:cubicBezTo>
                  <a:cubicBezTo>
                    <a:pt x="109" y="318"/>
                    <a:pt x="111" y="328"/>
                    <a:pt x="119" y="338"/>
                  </a:cubicBezTo>
                  <a:cubicBezTo>
                    <a:pt x="128" y="348"/>
                    <a:pt x="140" y="349"/>
                    <a:pt x="140" y="349"/>
                  </a:cubicBezTo>
                  <a:cubicBezTo>
                    <a:pt x="140" y="349"/>
                    <a:pt x="178" y="352"/>
                    <a:pt x="190" y="355"/>
                  </a:cubicBezTo>
                  <a:cubicBezTo>
                    <a:pt x="202" y="358"/>
                    <a:pt x="235" y="368"/>
                    <a:pt x="252" y="370"/>
                  </a:cubicBezTo>
                  <a:cubicBezTo>
                    <a:pt x="268" y="373"/>
                    <a:pt x="282" y="370"/>
                    <a:pt x="301" y="375"/>
                  </a:cubicBezTo>
                  <a:cubicBezTo>
                    <a:pt x="320" y="379"/>
                    <a:pt x="329" y="384"/>
                    <a:pt x="334" y="385"/>
                  </a:cubicBezTo>
                  <a:cubicBezTo>
                    <a:pt x="338" y="387"/>
                    <a:pt x="353" y="391"/>
                    <a:pt x="359" y="394"/>
                  </a:cubicBezTo>
                  <a:cubicBezTo>
                    <a:pt x="365" y="398"/>
                    <a:pt x="378" y="406"/>
                    <a:pt x="386" y="409"/>
                  </a:cubicBezTo>
                  <a:cubicBezTo>
                    <a:pt x="393" y="411"/>
                    <a:pt x="697" y="548"/>
                    <a:pt x="697" y="548"/>
                  </a:cubicBezTo>
                  <a:lnTo>
                    <a:pt x="904" y="378"/>
                  </a:lnTo>
                  <a:close/>
                </a:path>
              </a:pathLst>
            </a:custGeom>
            <a:solidFill>
              <a:srgbClr val="D6A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0" name="Freeform 118">
              <a:extLst>
                <a:ext uri="{FF2B5EF4-FFF2-40B4-BE49-F238E27FC236}">
                  <a16:creationId xmlns:a16="http://schemas.microsoft.com/office/drawing/2014/main" xmlns="" id="{634D6C7D-8568-4B72-8CF3-0A62341138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0750" y="4332288"/>
              <a:ext cx="136525" cy="96838"/>
            </a:xfrm>
            <a:custGeom>
              <a:avLst/>
              <a:gdLst>
                <a:gd name="T0" fmla="*/ 86 w 86"/>
                <a:gd name="T1" fmla="*/ 61 h 61"/>
                <a:gd name="T2" fmla="*/ 83 w 86"/>
                <a:gd name="T3" fmla="*/ 51 h 61"/>
                <a:gd name="T4" fmla="*/ 17 w 86"/>
                <a:gd name="T5" fmla="*/ 10 h 61"/>
                <a:gd name="T6" fmla="*/ 86 w 86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61">
                  <a:moveTo>
                    <a:pt x="86" y="61"/>
                  </a:moveTo>
                  <a:cubicBezTo>
                    <a:pt x="86" y="61"/>
                    <a:pt x="84" y="54"/>
                    <a:pt x="83" y="51"/>
                  </a:cubicBezTo>
                  <a:cubicBezTo>
                    <a:pt x="82" y="47"/>
                    <a:pt x="34" y="20"/>
                    <a:pt x="17" y="10"/>
                  </a:cubicBezTo>
                  <a:cubicBezTo>
                    <a:pt x="0" y="0"/>
                    <a:pt x="79" y="49"/>
                    <a:pt x="86" y="61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1" name="Freeform 119">
              <a:extLst>
                <a:ext uri="{FF2B5EF4-FFF2-40B4-BE49-F238E27FC236}">
                  <a16:creationId xmlns:a16="http://schemas.microsoft.com/office/drawing/2014/main" xmlns="" id="{D5A83D33-D115-4AB0-B3B3-2A33BBFFBC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1713" y="4449763"/>
              <a:ext cx="65088" cy="80963"/>
            </a:xfrm>
            <a:custGeom>
              <a:avLst/>
              <a:gdLst>
                <a:gd name="T0" fmla="*/ 41 w 41"/>
                <a:gd name="T1" fmla="*/ 51 h 51"/>
                <a:gd name="T2" fmla="*/ 26 w 41"/>
                <a:gd name="T3" fmla="*/ 30 h 51"/>
                <a:gd name="T4" fmla="*/ 3 w 41"/>
                <a:gd name="T5" fmla="*/ 2 h 51"/>
                <a:gd name="T6" fmla="*/ 41 w 41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1">
                  <a:moveTo>
                    <a:pt x="41" y="51"/>
                  </a:moveTo>
                  <a:cubicBezTo>
                    <a:pt x="41" y="51"/>
                    <a:pt x="30" y="37"/>
                    <a:pt x="26" y="30"/>
                  </a:cubicBezTo>
                  <a:cubicBezTo>
                    <a:pt x="22" y="22"/>
                    <a:pt x="6" y="4"/>
                    <a:pt x="3" y="2"/>
                  </a:cubicBezTo>
                  <a:cubicBezTo>
                    <a:pt x="0" y="0"/>
                    <a:pt x="30" y="41"/>
                    <a:pt x="41" y="51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2" name="Freeform 120">
              <a:extLst>
                <a:ext uri="{FF2B5EF4-FFF2-40B4-BE49-F238E27FC236}">
                  <a16:creationId xmlns:a16="http://schemas.microsoft.com/office/drawing/2014/main" xmlns="" id="{D2BC281E-29B4-45A2-9829-2EAF89726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9488" y="4259263"/>
              <a:ext cx="58738" cy="22225"/>
            </a:xfrm>
            <a:custGeom>
              <a:avLst/>
              <a:gdLst>
                <a:gd name="T0" fmla="*/ 0 w 37"/>
                <a:gd name="T1" fmla="*/ 0 h 14"/>
                <a:gd name="T2" fmla="*/ 34 w 37"/>
                <a:gd name="T3" fmla="*/ 14 h 14"/>
                <a:gd name="T4" fmla="*/ 37 w 37"/>
                <a:gd name="T5" fmla="*/ 13 h 14"/>
                <a:gd name="T6" fmla="*/ 0 w 37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4">
                  <a:moveTo>
                    <a:pt x="0" y="0"/>
                  </a:moveTo>
                  <a:cubicBezTo>
                    <a:pt x="0" y="0"/>
                    <a:pt x="23" y="7"/>
                    <a:pt x="34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15" y="2"/>
                    <a:pt x="0" y="0"/>
                  </a:cubicBezTo>
                  <a:close/>
                </a:path>
              </a:pathLst>
            </a:custGeom>
            <a:solidFill>
              <a:srgbClr val="B1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3" name="Freeform 121">
              <a:extLst>
                <a:ext uri="{FF2B5EF4-FFF2-40B4-BE49-F238E27FC236}">
                  <a16:creationId xmlns:a16="http://schemas.microsoft.com/office/drawing/2014/main" xmlns="" id="{EF724CB6-0431-4B60-96B0-7B32BBA1D9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1238" y="4224338"/>
              <a:ext cx="28575" cy="55563"/>
            </a:xfrm>
            <a:custGeom>
              <a:avLst/>
              <a:gdLst>
                <a:gd name="T0" fmla="*/ 0 w 18"/>
                <a:gd name="T1" fmla="*/ 0 h 35"/>
                <a:gd name="T2" fmla="*/ 14 w 18"/>
                <a:gd name="T3" fmla="*/ 34 h 35"/>
                <a:gd name="T4" fmla="*/ 16 w 18"/>
                <a:gd name="T5" fmla="*/ 35 h 35"/>
                <a:gd name="T6" fmla="*/ 0 w 18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5">
                  <a:moveTo>
                    <a:pt x="0" y="0"/>
                  </a:moveTo>
                  <a:cubicBezTo>
                    <a:pt x="0" y="0"/>
                    <a:pt x="14" y="12"/>
                    <a:pt x="14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8" y="13"/>
                    <a:pt x="0" y="0"/>
                  </a:cubicBezTo>
                  <a:close/>
                </a:path>
              </a:pathLst>
            </a:custGeom>
            <a:solidFill>
              <a:srgbClr val="B1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4" name="Freeform 122">
              <a:extLst>
                <a:ext uri="{FF2B5EF4-FFF2-40B4-BE49-F238E27FC236}">
                  <a16:creationId xmlns:a16="http://schemas.microsoft.com/office/drawing/2014/main" xmlns="" id="{FE12DDD3-6DB1-48D6-9C14-69CD01657B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74325" y="2573338"/>
              <a:ext cx="701675" cy="1895475"/>
            </a:xfrm>
            <a:custGeom>
              <a:avLst/>
              <a:gdLst>
                <a:gd name="T0" fmla="*/ 442 w 442"/>
                <a:gd name="T1" fmla="*/ 0 h 1194"/>
                <a:gd name="T2" fmla="*/ 393 w 442"/>
                <a:gd name="T3" fmla="*/ 1194 h 1194"/>
                <a:gd name="T4" fmla="*/ 0 w 442"/>
                <a:gd name="T5" fmla="*/ 1049 h 1194"/>
                <a:gd name="T6" fmla="*/ 21 w 442"/>
                <a:gd name="T7" fmla="*/ 124 h 1194"/>
                <a:gd name="T8" fmla="*/ 442 w 442"/>
                <a:gd name="T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194">
                  <a:moveTo>
                    <a:pt x="442" y="0"/>
                  </a:moveTo>
                  <a:cubicBezTo>
                    <a:pt x="393" y="1194"/>
                    <a:pt x="393" y="1194"/>
                    <a:pt x="393" y="1194"/>
                  </a:cubicBezTo>
                  <a:cubicBezTo>
                    <a:pt x="393" y="1194"/>
                    <a:pt x="183" y="1058"/>
                    <a:pt x="0" y="1049"/>
                  </a:cubicBezTo>
                  <a:cubicBezTo>
                    <a:pt x="21" y="124"/>
                    <a:pt x="21" y="124"/>
                    <a:pt x="21" y="124"/>
                  </a:cubicBezTo>
                  <a:cubicBezTo>
                    <a:pt x="156" y="143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042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5" name="Freeform 123">
              <a:extLst>
                <a:ext uri="{FF2B5EF4-FFF2-40B4-BE49-F238E27FC236}">
                  <a16:creationId xmlns:a16="http://schemas.microsoft.com/office/drawing/2014/main" xmlns="" id="{14E01A0A-8CDA-44DE-9E9C-F83B1A8162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07500" y="4492625"/>
              <a:ext cx="327025" cy="412750"/>
            </a:xfrm>
            <a:custGeom>
              <a:avLst/>
              <a:gdLst>
                <a:gd name="T0" fmla="*/ 127 w 206"/>
                <a:gd name="T1" fmla="*/ 260 h 260"/>
                <a:gd name="T2" fmla="*/ 0 w 206"/>
                <a:gd name="T3" fmla="*/ 215 h 260"/>
                <a:gd name="T4" fmla="*/ 72 w 206"/>
                <a:gd name="T5" fmla="*/ 0 h 260"/>
                <a:gd name="T6" fmla="*/ 206 w 206"/>
                <a:gd name="T7" fmla="*/ 53 h 260"/>
                <a:gd name="T8" fmla="*/ 127 w 206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60">
                  <a:moveTo>
                    <a:pt x="127" y="260"/>
                  </a:moveTo>
                  <a:lnTo>
                    <a:pt x="0" y="215"/>
                  </a:lnTo>
                  <a:lnTo>
                    <a:pt x="72" y="0"/>
                  </a:lnTo>
                  <a:lnTo>
                    <a:pt x="206" y="53"/>
                  </a:lnTo>
                  <a:lnTo>
                    <a:pt x="127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6" name="Freeform 124">
              <a:extLst>
                <a:ext uri="{FF2B5EF4-FFF2-40B4-BE49-F238E27FC236}">
                  <a16:creationId xmlns:a16="http://schemas.microsoft.com/office/drawing/2014/main" xmlns="" id="{136B5D36-2160-4860-ADE2-BCB044824A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20213" y="4549775"/>
              <a:ext cx="214313" cy="355600"/>
            </a:xfrm>
            <a:custGeom>
              <a:avLst/>
              <a:gdLst>
                <a:gd name="T0" fmla="*/ 56 w 135"/>
                <a:gd name="T1" fmla="*/ 224 h 224"/>
                <a:gd name="T2" fmla="*/ 0 w 135"/>
                <a:gd name="T3" fmla="*/ 205 h 224"/>
                <a:gd name="T4" fmla="*/ 89 w 135"/>
                <a:gd name="T5" fmla="*/ 0 h 224"/>
                <a:gd name="T6" fmla="*/ 135 w 135"/>
                <a:gd name="T7" fmla="*/ 17 h 224"/>
                <a:gd name="T8" fmla="*/ 56 w 135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24">
                  <a:moveTo>
                    <a:pt x="56" y="224"/>
                  </a:moveTo>
                  <a:lnTo>
                    <a:pt x="0" y="205"/>
                  </a:lnTo>
                  <a:lnTo>
                    <a:pt x="89" y="0"/>
                  </a:lnTo>
                  <a:lnTo>
                    <a:pt x="135" y="17"/>
                  </a:lnTo>
                  <a:lnTo>
                    <a:pt x="56" y="224"/>
                  </a:lnTo>
                  <a:close/>
                </a:path>
              </a:pathLst>
            </a:custGeom>
            <a:solidFill>
              <a:srgbClr val="C7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7" name="Freeform 125">
              <a:extLst>
                <a:ext uri="{FF2B5EF4-FFF2-40B4-BE49-F238E27FC236}">
                  <a16:creationId xmlns:a16="http://schemas.microsoft.com/office/drawing/2014/main" xmlns="" id="{9E35F26C-6990-416F-9AC3-03BB78ADBA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48775" y="2106613"/>
              <a:ext cx="303213" cy="396875"/>
            </a:xfrm>
            <a:custGeom>
              <a:avLst/>
              <a:gdLst>
                <a:gd name="T0" fmla="*/ 191 w 191"/>
                <a:gd name="T1" fmla="*/ 217 h 250"/>
                <a:gd name="T2" fmla="*/ 61 w 191"/>
                <a:gd name="T3" fmla="*/ 250 h 250"/>
                <a:gd name="T4" fmla="*/ 0 w 191"/>
                <a:gd name="T5" fmla="*/ 32 h 250"/>
                <a:gd name="T6" fmla="*/ 141 w 191"/>
                <a:gd name="T7" fmla="*/ 0 h 250"/>
                <a:gd name="T8" fmla="*/ 191 w 191"/>
                <a:gd name="T9" fmla="*/ 2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50">
                  <a:moveTo>
                    <a:pt x="191" y="217"/>
                  </a:moveTo>
                  <a:lnTo>
                    <a:pt x="61" y="250"/>
                  </a:lnTo>
                  <a:lnTo>
                    <a:pt x="0" y="32"/>
                  </a:lnTo>
                  <a:lnTo>
                    <a:pt x="141" y="0"/>
                  </a:lnTo>
                  <a:lnTo>
                    <a:pt x="191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8" name="Freeform 126">
              <a:extLst>
                <a:ext uri="{FF2B5EF4-FFF2-40B4-BE49-F238E27FC236}">
                  <a16:creationId xmlns:a16="http://schemas.microsoft.com/office/drawing/2014/main" xmlns="" id="{62BCC67D-1FEE-4806-83E6-EF170D8DCC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64675" y="2108200"/>
              <a:ext cx="71438" cy="358775"/>
            </a:xfrm>
            <a:custGeom>
              <a:avLst/>
              <a:gdLst>
                <a:gd name="T0" fmla="*/ 0 w 45"/>
                <a:gd name="T1" fmla="*/ 0 h 226"/>
                <a:gd name="T2" fmla="*/ 14 w 45"/>
                <a:gd name="T3" fmla="*/ 226 h 226"/>
                <a:gd name="T4" fmla="*/ 45 w 45"/>
                <a:gd name="T5" fmla="*/ 219 h 226"/>
                <a:gd name="T6" fmla="*/ 8 w 45"/>
                <a:gd name="T7" fmla="*/ 1 h 226"/>
                <a:gd name="T8" fmla="*/ 0 w 4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26">
                  <a:moveTo>
                    <a:pt x="0" y="0"/>
                  </a:moveTo>
                  <a:lnTo>
                    <a:pt x="14" y="226"/>
                  </a:lnTo>
                  <a:lnTo>
                    <a:pt x="45" y="219"/>
                  </a:lnTo>
                  <a:lnTo>
                    <a:pt x="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9" name="Freeform 127">
              <a:extLst>
                <a:ext uri="{FF2B5EF4-FFF2-40B4-BE49-F238E27FC236}">
                  <a16:creationId xmlns:a16="http://schemas.microsoft.com/office/drawing/2014/main" xmlns="" id="{4FDCF3BA-B09F-4FE3-91B4-6BC279F470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56725" y="1806575"/>
              <a:ext cx="2574925" cy="3444875"/>
            </a:xfrm>
            <a:custGeom>
              <a:avLst/>
              <a:gdLst>
                <a:gd name="T0" fmla="*/ 65 w 1620"/>
                <a:gd name="T1" fmla="*/ 171 h 2170"/>
                <a:gd name="T2" fmla="*/ 112 w 1620"/>
                <a:gd name="T3" fmla="*/ 429 h 2170"/>
                <a:gd name="T4" fmla="*/ 895 w 1620"/>
                <a:gd name="T5" fmla="*/ 386 h 2170"/>
                <a:gd name="T6" fmla="*/ 1024 w 1620"/>
                <a:gd name="T7" fmla="*/ 458 h 2170"/>
                <a:gd name="T8" fmla="*/ 1018 w 1620"/>
                <a:gd name="T9" fmla="*/ 720 h 2170"/>
                <a:gd name="T10" fmla="*/ 982 w 1620"/>
                <a:gd name="T11" fmla="*/ 1093 h 2170"/>
                <a:gd name="T12" fmla="*/ 1002 w 1620"/>
                <a:gd name="T13" fmla="*/ 1468 h 2170"/>
                <a:gd name="T14" fmla="*/ 997 w 1620"/>
                <a:gd name="T15" fmla="*/ 1730 h 2170"/>
                <a:gd name="T16" fmla="*/ 866 w 1620"/>
                <a:gd name="T17" fmla="*/ 1797 h 2170"/>
                <a:gd name="T18" fmla="*/ 80 w 1620"/>
                <a:gd name="T19" fmla="*/ 1720 h 2170"/>
                <a:gd name="T20" fmla="*/ 0 w 1620"/>
                <a:gd name="T21" fmla="*/ 1965 h 2170"/>
                <a:gd name="T22" fmla="*/ 854 w 1620"/>
                <a:gd name="T23" fmla="*/ 2140 h 2170"/>
                <a:gd name="T24" fmla="*/ 1515 w 1620"/>
                <a:gd name="T25" fmla="*/ 1821 h 2170"/>
                <a:gd name="T26" fmla="*/ 1536 w 1620"/>
                <a:gd name="T27" fmla="*/ 1809 h 2170"/>
                <a:gd name="T28" fmla="*/ 1615 w 1620"/>
                <a:gd name="T29" fmla="*/ 1191 h 2170"/>
                <a:gd name="T30" fmla="*/ 1617 w 1620"/>
                <a:gd name="T31" fmla="*/ 1191 h 2170"/>
                <a:gd name="T32" fmla="*/ 1618 w 1620"/>
                <a:gd name="T33" fmla="*/ 1107 h 2170"/>
                <a:gd name="T34" fmla="*/ 1620 w 1620"/>
                <a:gd name="T35" fmla="*/ 1022 h 2170"/>
                <a:gd name="T36" fmla="*/ 1618 w 1620"/>
                <a:gd name="T37" fmla="*/ 1022 h 2170"/>
                <a:gd name="T38" fmla="*/ 1565 w 1620"/>
                <a:gd name="T39" fmla="*/ 401 h 2170"/>
                <a:gd name="T40" fmla="*/ 1544 w 1620"/>
                <a:gd name="T41" fmla="*/ 388 h 2170"/>
                <a:gd name="T42" fmla="*/ 898 w 1620"/>
                <a:gd name="T43" fmla="*/ 43 h 2170"/>
                <a:gd name="T44" fmla="*/ 65 w 1620"/>
                <a:gd name="T45" fmla="*/ 171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0" h="2170">
                  <a:moveTo>
                    <a:pt x="65" y="171"/>
                  </a:moveTo>
                  <a:cubicBezTo>
                    <a:pt x="112" y="429"/>
                    <a:pt x="112" y="429"/>
                    <a:pt x="112" y="429"/>
                  </a:cubicBezTo>
                  <a:cubicBezTo>
                    <a:pt x="112" y="429"/>
                    <a:pt x="694" y="300"/>
                    <a:pt x="895" y="386"/>
                  </a:cubicBezTo>
                  <a:cubicBezTo>
                    <a:pt x="942" y="406"/>
                    <a:pt x="986" y="431"/>
                    <a:pt x="1024" y="458"/>
                  </a:cubicBezTo>
                  <a:cubicBezTo>
                    <a:pt x="1080" y="530"/>
                    <a:pt x="1044" y="624"/>
                    <a:pt x="1018" y="720"/>
                  </a:cubicBezTo>
                  <a:cubicBezTo>
                    <a:pt x="987" y="836"/>
                    <a:pt x="984" y="968"/>
                    <a:pt x="982" y="1093"/>
                  </a:cubicBezTo>
                  <a:cubicBezTo>
                    <a:pt x="978" y="1219"/>
                    <a:pt x="976" y="1351"/>
                    <a:pt x="1002" y="1468"/>
                  </a:cubicBezTo>
                  <a:cubicBezTo>
                    <a:pt x="1024" y="1565"/>
                    <a:pt x="1057" y="1661"/>
                    <a:pt x="997" y="1730"/>
                  </a:cubicBezTo>
                  <a:cubicBezTo>
                    <a:pt x="957" y="1755"/>
                    <a:pt x="913" y="1779"/>
                    <a:pt x="866" y="1797"/>
                  </a:cubicBezTo>
                  <a:cubicBezTo>
                    <a:pt x="661" y="1875"/>
                    <a:pt x="80" y="1720"/>
                    <a:pt x="80" y="1720"/>
                  </a:cubicBezTo>
                  <a:cubicBezTo>
                    <a:pt x="0" y="1965"/>
                    <a:pt x="0" y="1965"/>
                    <a:pt x="0" y="1965"/>
                  </a:cubicBezTo>
                  <a:cubicBezTo>
                    <a:pt x="0" y="1965"/>
                    <a:pt x="567" y="2170"/>
                    <a:pt x="854" y="2140"/>
                  </a:cubicBezTo>
                  <a:cubicBezTo>
                    <a:pt x="1107" y="2113"/>
                    <a:pt x="1441" y="1876"/>
                    <a:pt x="1515" y="1821"/>
                  </a:cubicBezTo>
                  <a:cubicBezTo>
                    <a:pt x="1523" y="1817"/>
                    <a:pt x="1529" y="1814"/>
                    <a:pt x="1536" y="1809"/>
                  </a:cubicBezTo>
                  <a:cubicBezTo>
                    <a:pt x="1592" y="1545"/>
                    <a:pt x="1607" y="1354"/>
                    <a:pt x="1615" y="1191"/>
                  </a:cubicBezTo>
                  <a:cubicBezTo>
                    <a:pt x="1617" y="1191"/>
                    <a:pt x="1617" y="1191"/>
                    <a:pt x="1617" y="1191"/>
                  </a:cubicBezTo>
                  <a:cubicBezTo>
                    <a:pt x="1617" y="1163"/>
                    <a:pt x="1617" y="1135"/>
                    <a:pt x="1618" y="1107"/>
                  </a:cubicBezTo>
                  <a:cubicBezTo>
                    <a:pt x="1619" y="1078"/>
                    <a:pt x="1620" y="1050"/>
                    <a:pt x="1620" y="1022"/>
                  </a:cubicBezTo>
                  <a:cubicBezTo>
                    <a:pt x="1618" y="1022"/>
                    <a:pt x="1618" y="1022"/>
                    <a:pt x="1618" y="1022"/>
                  </a:cubicBezTo>
                  <a:cubicBezTo>
                    <a:pt x="1618" y="858"/>
                    <a:pt x="1610" y="667"/>
                    <a:pt x="1565" y="401"/>
                  </a:cubicBezTo>
                  <a:cubicBezTo>
                    <a:pt x="1559" y="396"/>
                    <a:pt x="1551" y="392"/>
                    <a:pt x="1544" y="388"/>
                  </a:cubicBezTo>
                  <a:cubicBezTo>
                    <a:pt x="1469" y="328"/>
                    <a:pt x="1148" y="80"/>
                    <a:pt x="898" y="43"/>
                  </a:cubicBezTo>
                  <a:cubicBezTo>
                    <a:pt x="612" y="0"/>
                    <a:pt x="65" y="171"/>
                    <a:pt x="65" y="171"/>
                  </a:cubicBezTo>
                  <a:close/>
                </a:path>
              </a:pathLst>
            </a:custGeom>
            <a:solidFill>
              <a:srgbClr val="203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0" name="Freeform 128">
              <a:extLst>
                <a:ext uri="{FF2B5EF4-FFF2-40B4-BE49-F238E27FC236}">
                  <a16:creationId xmlns:a16="http://schemas.microsoft.com/office/drawing/2014/main" xmlns="" id="{3A6EE13A-E076-4D94-AB94-694606328E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56725" y="3652838"/>
              <a:ext cx="2570163" cy="1598613"/>
            </a:xfrm>
            <a:custGeom>
              <a:avLst/>
              <a:gdLst>
                <a:gd name="T0" fmla="*/ 1187 w 1617"/>
                <a:gd name="T1" fmla="*/ 266 h 1007"/>
                <a:gd name="T2" fmla="*/ 1222 w 1617"/>
                <a:gd name="T3" fmla="*/ 627 h 1007"/>
                <a:gd name="T4" fmla="*/ 807 w 1617"/>
                <a:gd name="T5" fmla="*/ 814 h 1007"/>
                <a:gd name="T6" fmla="*/ 42 w 1617"/>
                <a:gd name="T7" fmla="*/ 674 h 1007"/>
                <a:gd name="T8" fmla="*/ 0 w 1617"/>
                <a:gd name="T9" fmla="*/ 802 h 1007"/>
                <a:gd name="T10" fmla="*/ 854 w 1617"/>
                <a:gd name="T11" fmla="*/ 977 h 1007"/>
                <a:gd name="T12" fmla="*/ 1515 w 1617"/>
                <a:gd name="T13" fmla="*/ 658 h 1007"/>
                <a:gd name="T14" fmla="*/ 1536 w 1617"/>
                <a:gd name="T15" fmla="*/ 646 h 1007"/>
                <a:gd name="T16" fmla="*/ 1615 w 1617"/>
                <a:gd name="T17" fmla="*/ 28 h 1007"/>
                <a:gd name="T18" fmla="*/ 1617 w 1617"/>
                <a:gd name="T19" fmla="*/ 28 h 1007"/>
                <a:gd name="T20" fmla="*/ 1187 w 1617"/>
                <a:gd name="T21" fmla="*/ 266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7" h="1007">
                  <a:moveTo>
                    <a:pt x="1187" y="266"/>
                  </a:moveTo>
                  <a:cubicBezTo>
                    <a:pt x="1191" y="369"/>
                    <a:pt x="1282" y="558"/>
                    <a:pt x="1222" y="627"/>
                  </a:cubicBezTo>
                  <a:cubicBezTo>
                    <a:pt x="1168" y="682"/>
                    <a:pt x="849" y="809"/>
                    <a:pt x="807" y="814"/>
                  </a:cubicBezTo>
                  <a:cubicBezTo>
                    <a:pt x="521" y="843"/>
                    <a:pt x="42" y="674"/>
                    <a:pt x="42" y="674"/>
                  </a:cubicBezTo>
                  <a:cubicBezTo>
                    <a:pt x="0" y="802"/>
                    <a:pt x="0" y="802"/>
                    <a:pt x="0" y="802"/>
                  </a:cubicBezTo>
                  <a:cubicBezTo>
                    <a:pt x="0" y="802"/>
                    <a:pt x="567" y="1007"/>
                    <a:pt x="854" y="977"/>
                  </a:cubicBezTo>
                  <a:cubicBezTo>
                    <a:pt x="1107" y="950"/>
                    <a:pt x="1441" y="713"/>
                    <a:pt x="1515" y="658"/>
                  </a:cubicBezTo>
                  <a:cubicBezTo>
                    <a:pt x="1523" y="654"/>
                    <a:pt x="1529" y="651"/>
                    <a:pt x="1536" y="646"/>
                  </a:cubicBezTo>
                  <a:cubicBezTo>
                    <a:pt x="1592" y="382"/>
                    <a:pt x="1607" y="191"/>
                    <a:pt x="1615" y="28"/>
                  </a:cubicBezTo>
                  <a:cubicBezTo>
                    <a:pt x="1617" y="28"/>
                    <a:pt x="1617" y="28"/>
                    <a:pt x="1617" y="28"/>
                  </a:cubicBezTo>
                  <a:cubicBezTo>
                    <a:pt x="1617" y="0"/>
                    <a:pt x="1182" y="146"/>
                    <a:pt x="1187" y="266"/>
                  </a:cubicBezTo>
                  <a:close/>
                </a:path>
              </a:pathLst>
            </a:custGeom>
            <a:solidFill>
              <a:srgbClr val="022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1" name="Freeform 129">
              <a:extLst>
                <a:ext uri="{FF2B5EF4-FFF2-40B4-BE49-F238E27FC236}">
                  <a16:creationId xmlns:a16="http://schemas.microsoft.com/office/drawing/2014/main" xmlns="" id="{0A8233A8-F45C-4E1E-92A5-A8DCE14F30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93250" y="2141538"/>
              <a:ext cx="1611313" cy="450850"/>
            </a:xfrm>
            <a:custGeom>
              <a:avLst/>
              <a:gdLst>
                <a:gd name="T0" fmla="*/ 0 w 1014"/>
                <a:gd name="T1" fmla="*/ 78 h 284"/>
                <a:gd name="T2" fmla="*/ 26 w 1014"/>
                <a:gd name="T3" fmla="*/ 218 h 284"/>
                <a:gd name="T4" fmla="*/ 809 w 1014"/>
                <a:gd name="T5" fmla="*/ 175 h 284"/>
                <a:gd name="T6" fmla="*/ 938 w 1014"/>
                <a:gd name="T7" fmla="*/ 247 h 284"/>
                <a:gd name="T8" fmla="*/ 764 w 1014"/>
                <a:gd name="T9" fmla="*/ 43 h 284"/>
                <a:gd name="T10" fmla="*/ 0 w 1014"/>
                <a:gd name="T11" fmla="*/ 7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4" h="284">
                  <a:moveTo>
                    <a:pt x="0" y="7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18"/>
                    <a:pt x="608" y="89"/>
                    <a:pt x="809" y="175"/>
                  </a:cubicBezTo>
                  <a:cubicBezTo>
                    <a:pt x="856" y="195"/>
                    <a:pt x="900" y="220"/>
                    <a:pt x="938" y="247"/>
                  </a:cubicBezTo>
                  <a:cubicBezTo>
                    <a:pt x="967" y="284"/>
                    <a:pt x="1014" y="80"/>
                    <a:pt x="764" y="43"/>
                  </a:cubicBezTo>
                  <a:cubicBezTo>
                    <a:pt x="478" y="0"/>
                    <a:pt x="0" y="78"/>
                    <a:pt x="0" y="78"/>
                  </a:cubicBezTo>
                  <a:close/>
                </a:path>
              </a:pathLst>
            </a:custGeom>
            <a:solidFill>
              <a:srgbClr val="022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2" name="Freeform 130">
              <a:extLst>
                <a:ext uri="{FF2B5EF4-FFF2-40B4-BE49-F238E27FC236}">
                  <a16:creationId xmlns:a16="http://schemas.microsoft.com/office/drawing/2014/main" xmlns="" id="{2ED31EFF-E0BE-49DF-BBE6-F8A1B3DA14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82425" y="2393950"/>
              <a:ext cx="266700" cy="2332038"/>
            </a:xfrm>
            <a:custGeom>
              <a:avLst/>
              <a:gdLst>
                <a:gd name="T0" fmla="*/ 36 w 168"/>
                <a:gd name="T1" fmla="*/ 1469 h 1469"/>
                <a:gd name="T2" fmla="*/ 1 w 168"/>
                <a:gd name="T3" fmla="*/ 1398 h 1469"/>
                <a:gd name="T4" fmla="*/ 98 w 168"/>
                <a:gd name="T5" fmla="*/ 731 h 1469"/>
                <a:gd name="T6" fmla="*/ 29 w 168"/>
                <a:gd name="T7" fmla="*/ 70 h 1469"/>
                <a:gd name="T8" fmla="*/ 67 w 168"/>
                <a:gd name="T9" fmla="*/ 1 h 1469"/>
                <a:gd name="T10" fmla="*/ 67 w 168"/>
                <a:gd name="T11" fmla="*/ 1 h 1469"/>
                <a:gd name="T12" fmla="*/ 102 w 168"/>
                <a:gd name="T13" fmla="*/ 72 h 1469"/>
                <a:gd name="T14" fmla="*/ 160 w 168"/>
                <a:gd name="T15" fmla="*/ 733 h 1469"/>
                <a:gd name="T16" fmla="*/ 74 w 168"/>
                <a:gd name="T17" fmla="*/ 1399 h 1469"/>
                <a:gd name="T18" fmla="*/ 36 w 168"/>
                <a:gd name="T19" fmla="*/ 1469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469">
                  <a:moveTo>
                    <a:pt x="36" y="1469"/>
                  </a:moveTo>
                  <a:cubicBezTo>
                    <a:pt x="16" y="1468"/>
                    <a:pt x="0" y="1437"/>
                    <a:pt x="1" y="1398"/>
                  </a:cubicBezTo>
                  <a:cubicBezTo>
                    <a:pt x="1" y="1398"/>
                    <a:pt x="89" y="1135"/>
                    <a:pt x="98" y="731"/>
                  </a:cubicBezTo>
                  <a:cubicBezTo>
                    <a:pt x="106" y="327"/>
                    <a:pt x="29" y="70"/>
                    <a:pt x="29" y="70"/>
                  </a:cubicBezTo>
                  <a:cubicBezTo>
                    <a:pt x="30" y="32"/>
                    <a:pt x="47" y="0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7" y="1"/>
                    <a:pt x="102" y="33"/>
                    <a:pt x="102" y="72"/>
                  </a:cubicBezTo>
                  <a:cubicBezTo>
                    <a:pt x="102" y="72"/>
                    <a:pt x="168" y="346"/>
                    <a:pt x="160" y="733"/>
                  </a:cubicBezTo>
                  <a:cubicBezTo>
                    <a:pt x="152" y="1119"/>
                    <a:pt x="74" y="1399"/>
                    <a:pt x="74" y="1399"/>
                  </a:cubicBezTo>
                  <a:cubicBezTo>
                    <a:pt x="73" y="1438"/>
                    <a:pt x="56" y="1469"/>
                    <a:pt x="36" y="1469"/>
                  </a:cubicBezTo>
                  <a:close/>
                </a:path>
              </a:pathLst>
            </a:custGeom>
            <a:solidFill>
              <a:srgbClr val="5E38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3" name="Freeform 131">
              <a:extLst>
                <a:ext uri="{FF2B5EF4-FFF2-40B4-BE49-F238E27FC236}">
                  <a16:creationId xmlns:a16="http://schemas.microsoft.com/office/drawing/2014/main" xmlns="" id="{F5A696A3-5AD1-4880-8F2B-12A80F5078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36238" y="2808288"/>
              <a:ext cx="1693863" cy="1457325"/>
            </a:xfrm>
            <a:custGeom>
              <a:avLst/>
              <a:gdLst>
                <a:gd name="T0" fmla="*/ 628 w 1066"/>
                <a:gd name="T1" fmla="*/ 41 h 918"/>
                <a:gd name="T2" fmla="*/ 1039 w 1066"/>
                <a:gd name="T3" fmla="*/ 488 h 918"/>
                <a:gd name="T4" fmla="*/ 504 w 1066"/>
                <a:gd name="T5" fmla="*/ 852 h 918"/>
                <a:gd name="T6" fmla="*/ 102 w 1066"/>
                <a:gd name="T7" fmla="*/ 537 h 918"/>
                <a:gd name="T8" fmla="*/ 27 w 1066"/>
                <a:gd name="T9" fmla="*/ 323 h 918"/>
                <a:gd name="T10" fmla="*/ 628 w 1066"/>
                <a:gd name="T11" fmla="*/ 41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6" h="918">
                  <a:moveTo>
                    <a:pt x="628" y="41"/>
                  </a:moveTo>
                  <a:cubicBezTo>
                    <a:pt x="918" y="83"/>
                    <a:pt x="1066" y="300"/>
                    <a:pt x="1039" y="488"/>
                  </a:cubicBezTo>
                  <a:cubicBezTo>
                    <a:pt x="1012" y="676"/>
                    <a:pt x="865" y="918"/>
                    <a:pt x="504" y="852"/>
                  </a:cubicBezTo>
                  <a:cubicBezTo>
                    <a:pt x="322" y="820"/>
                    <a:pt x="30" y="664"/>
                    <a:pt x="102" y="537"/>
                  </a:cubicBezTo>
                  <a:cubicBezTo>
                    <a:pt x="0" y="549"/>
                    <a:pt x="17" y="393"/>
                    <a:pt x="27" y="323"/>
                  </a:cubicBezTo>
                  <a:cubicBezTo>
                    <a:pt x="53" y="135"/>
                    <a:pt x="338" y="0"/>
                    <a:pt x="628" y="41"/>
                  </a:cubicBezTo>
                  <a:close/>
                </a:path>
              </a:pathLst>
            </a:custGeom>
            <a:solidFill>
              <a:srgbClr val="9E7F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4" name="Freeform 132">
              <a:extLst>
                <a:ext uri="{FF2B5EF4-FFF2-40B4-BE49-F238E27FC236}">
                  <a16:creationId xmlns:a16="http://schemas.microsoft.com/office/drawing/2014/main" xmlns="" id="{CA3FC085-6073-4500-996D-420D6CB507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83863" y="3582988"/>
              <a:ext cx="1603375" cy="682625"/>
            </a:xfrm>
            <a:custGeom>
              <a:avLst/>
              <a:gdLst>
                <a:gd name="T0" fmla="*/ 1009 w 1009"/>
                <a:gd name="T1" fmla="*/ 0 h 430"/>
                <a:gd name="T2" fmla="*/ 474 w 1009"/>
                <a:gd name="T3" fmla="*/ 364 h 430"/>
                <a:gd name="T4" fmla="*/ 72 w 1009"/>
                <a:gd name="T5" fmla="*/ 49 h 430"/>
                <a:gd name="T6" fmla="*/ 1009 w 1009"/>
                <a:gd name="T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9" h="430">
                  <a:moveTo>
                    <a:pt x="1009" y="0"/>
                  </a:moveTo>
                  <a:cubicBezTo>
                    <a:pt x="982" y="188"/>
                    <a:pt x="835" y="430"/>
                    <a:pt x="474" y="364"/>
                  </a:cubicBezTo>
                  <a:cubicBezTo>
                    <a:pt x="292" y="332"/>
                    <a:pt x="0" y="176"/>
                    <a:pt x="72" y="49"/>
                  </a:cubicBezTo>
                  <a:cubicBezTo>
                    <a:pt x="256" y="220"/>
                    <a:pt x="939" y="263"/>
                    <a:pt x="1009" y="0"/>
                  </a:cubicBezTo>
                  <a:close/>
                </a:path>
              </a:pathLst>
            </a:custGeom>
            <a:solidFill>
              <a:srgbClr val="916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2020/4/30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Rectangle 5">
            <a:extLst>
              <a:ext uri="{FF2B5EF4-FFF2-40B4-BE49-F238E27FC236}">
                <a16:creationId xmlns:a16="http://schemas.microsoft.com/office/drawing/2014/main" xmlns="" id="{68B8D5D5-80BE-4360-8B97-11332A747BE3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2" y="0"/>
            <a:ext cx="12192001" cy="6858000"/>
          </a:xfrm>
          <a:prstGeom prst="rect">
            <a:avLst/>
          </a:prstGeom>
          <a:solidFill>
            <a:srgbClr val="F4EB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85" name="组合 2084">
            <a:extLst>
              <a:ext uri="{FF2B5EF4-FFF2-40B4-BE49-F238E27FC236}">
                <a16:creationId xmlns:a16="http://schemas.microsoft.com/office/drawing/2014/main" xmlns="" id="{556310E7-7D48-476D-9C21-9FE638029F11}"/>
              </a:ext>
            </a:extLst>
          </p:cNvPr>
          <p:cNvGrpSpPr/>
          <p:nvPr userDrawn="1"/>
        </p:nvGrpSpPr>
        <p:grpSpPr>
          <a:xfrm>
            <a:off x="571498" y="1920818"/>
            <a:ext cx="5154613" cy="3611563"/>
            <a:chOff x="0" y="1639888"/>
            <a:chExt cx="5154613" cy="3611563"/>
          </a:xfrm>
        </p:grpSpPr>
        <p:sp>
          <p:nvSpPr>
            <p:cNvPr id="1962" name="Freeform 11">
              <a:extLst>
                <a:ext uri="{FF2B5EF4-FFF2-40B4-BE49-F238E27FC236}">
                  <a16:creationId xmlns:a16="http://schemas.microsoft.com/office/drawing/2014/main" xmlns="" id="{19DF5A00-ACDC-482C-99AD-0BC39C0F44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219575" y="4106863"/>
              <a:ext cx="90488" cy="90488"/>
            </a:xfrm>
            <a:custGeom>
              <a:avLst/>
              <a:gdLst>
                <a:gd name="T0" fmla="*/ 57 w 57"/>
                <a:gd name="T1" fmla="*/ 2 h 57"/>
                <a:gd name="T2" fmla="*/ 56 w 57"/>
                <a:gd name="T3" fmla="*/ 57 h 57"/>
                <a:gd name="T4" fmla="*/ 0 w 57"/>
                <a:gd name="T5" fmla="*/ 55 h 57"/>
                <a:gd name="T6" fmla="*/ 1 w 57"/>
                <a:gd name="T7" fmla="*/ 0 h 57"/>
                <a:gd name="T8" fmla="*/ 57 w 57"/>
                <a:gd name="T9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7" y="2"/>
                  </a:moveTo>
                  <a:lnTo>
                    <a:pt x="56" y="57"/>
                  </a:lnTo>
                  <a:lnTo>
                    <a:pt x="0" y="55"/>
                  </a:lnTo>
                  <a:lnTo>
                    <a:pt x="1" y="0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CB9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3" name="Freeform 12">
              <a:extLst>
                <a:ext uri="{FF2B5EF4-FFF2-40B4-BE49-F238E27FC236}">
                  <a16:creationId xmlns:a16="http://schemas.microsoft.com/office/drawing/2014/main" xmlns="" id="{D76F6487-069A-4FB0-80B7-E9858344EE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219575" y="4110038"/>
              <a:ext cx="90488" cy="87313"/>
            </a:xfrm>
            <a:custGeom>
              <a:avLst/>
              <a:gdLst>
                <a:gd name="T0" fmla="*/ 57 w 57"/>
                <a:gd name="T1" fmla="*/ 0 h 55"/>
                <a:gd name="T2" fmla="*/ 56 w 57"/>
                <a:gd name="T3" fmla="*/ 55 h 55"/>
                <a:gd name="T4" fmla="*/ 0 w 57"/>
                <a:gd name="T5" fmla="*/ 53 h 55"/>
                <a:gd name="T6" fmla="*/ 57 w 57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5">
                  <a:moveTo>
                    <a:pt x="57" y="0"/>
                  </a:moveTo>
                  <a:lnTo>
                    <a:pt x="56" y="55"/>
                  </a:lnTo>
                  <a:lnTo>
                    <a:pt x="0" y="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7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4" name="Freeform 13">
              <a:extLst>
                <a:ext uri="{FF2B5EF4-FFF2-40B4-BE49-F238E27FC236}">
                  <a16:creationId xmlns:a16="http://schemas.microsoft.com/office/drawing/2014/main" xmlns="" id="{4D00380B-4A30-444B-8911-98B4287426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7351" y="4183063"/>
              <a:ext cx="142875" cy="296863"/>
            </a:xfrm>
            <a:custGeom>
              <a:avLst/>
              <a:gdLst>
                <a:gd name="T0" fmla="*/ 90 w 90"/>
                <a:gd name="T1" fmla="*/ 2 h 187"/>
                <a:gd name="T2" fmla="*/ 85 w 90"/>
                <a:gd name="T3" fmla="*/ 187 h 187"/>
                <a:gd name="T4" fmla="*/ 0 w 90"/>
                <a:gd name="T5" fmla="*/ 185 h 187"/>
                <a:gd name="T6" fmla="*/ 4 w 90"/>
                <a:gd name="T7" fmla="*/ 0 h 187"/>
                <a:gd name="T8" fmla="*/ 90 w 90"/>
                <a:gd name="T9" fmla="*/ 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87">
                  <a:moveTo>
                    <a:pt x="90" y="2"/>
                  </a:moveTo>
                  <a:lnTo>
                    <a:pt x="85" y="187"/>
                  </a:lnTo>
                  <a:lnTo>
                    <a:pt x="0" y="185"/>
                  </a:lnTo>
                  <a:lnTo>
                    <a:pt x="4" y="0"/>
                  </a:lnTo>
                  <a:lnTo>
                    <a:pt x="90" y="2"/>
                  </a:lnTo>
                  <a:close/>
                </a:path>
              </a:pathLst>
            </a:custGeom>
            <a:solidFill>
              <a:srgbClr val="E24C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5" name="Freeform 14">
              <a:extLst>
                <a:ext uri="{FF2B5EF4-FFF2-40B4-BE49-F238E27FC236}">
                  <a16:creationId xmlns:a16="http://schemas.microsoft.com/office/drawing/2014/main" xmlns="" id="{B598F501-B74F-4551-B346-55A71D3EF7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7351" y="4186238"/>
              <a:ext cx="142875" cy="293688"/>
            </a:xfrm>
            <a:custGeom>
              <a:avLst/>
              <a:gdLst>
                <a:gd name="T0" fmla="*/ 90 w 90"/>
                <a:gd name="T1" fmla="*/ 0 h 185"/>
                <a:gd name="T2" fmla="*/ 85 w 90"/>
                <a:gd name="T3" fmla="*/ 185 h 185"/>
                <a:gd name="T4" fmla="*/ 0 w 90"/>
                <a:gd name="T5" fmla="*/ 183 h 185"/>
                <a:gd name="T6" fmla="*/ 90 w 90"/>
                <a:gd name="T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85">
                  <a:moveTo>
                    <a:pt x="90" y="0"/>
                  </a:moveTo>
                  <a:lnTo>
                    <a:pt x="85" y="185"/>
                  </a:lnTo>
                  <a:lnTo>
                    <a:pt x="0" y="18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C63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6" name="Freeform 15">
              <a:extLst>
                <a:ext uri="{FF2B5EF4-FFF2-40B4-BE49-F238E27FC236}">
                  <a16:creationId xmlns:a16="http://schemas.microsoft.com/office/drawing/2014/main" xmlns="" id="{9E24F22F-2B7B-45B2-9DEF-8317597EA3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203701" y="4445000"/>
              <a:ext cx="136525" cy="65088"/>
            </a:xfrm>
            <a:custGeom>
              <a:avLst/>
              <a:gdLst>
                <a:gd name="T0" fmla="*/ 43 w 86"/>
                <a:gd name="T1" fmla="*/ 1 h 41"/>
                <a:gd name="T2" fmla="*/ 85 w 86"/>
                <a:gd name="T3" fmla="*/ 22 h 41"/>
                <a:gd name="T4" fmla="*/ 42 w 86"/>
                <a:gd name="T5" fmla="*/ 40 h 41"/>
                <a:gd name="T6" fmla="*/ 0 w 86"/>
                <a:gd name="T7" fmla="*/ 20 h 41"/>
                <a:gd name="T8" fmla="*/ 43 w 86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1">
                  <a:moveTo>
                    <a:pt x="43" y="1"/>
                  </a:moveTo>
                  <a:cubicBezTo>
                    <a:pt x="67" y="2"/>
                    <a:pt x="86" y="11"/>
                    <a:pt x="85" y="22"/>
                  </a:cubicBezTo>
                  <a:cubicBezTo>
                    <a:pt x="85" y="32"/>
                    <a:pt x="66" y="41"/>
                    <a:pt x="42" y="40"/>
                  </a:cubicBezTo>
                  <a:cubicBezTo>
                    <a:pt x="19" y="40"/>
                    <a:pt x="0" y="30"/>
                    <a:pt x="0" y="20"/>
                  </a:cubicBezTo>
                  <a:cubicBezTo>
                    <a:pt x="0" y="9"/>
                    <a:pt x="19" y="0"/>
                    <a:pt x="43" y="1"/>
                  </a:cubicBezTo>
                  <a:close/>
                </a:path>
              </a:pathLst>
            </a:custGeom>
            <a:solidFill>
              <a:srgbClr val="C63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7" name="Freeform 16">
              <a:extLst>
                <a:ext uri="{FF2B5EF4-FFF2-40B4-BE49-F238E27FC236}">
                  <a16:creationId xmlns:a16="http://schemas.microsoft.com/office/drawing/2014/main" xmlns="" id="{9AF76EFC-8C03-449A-A933-A225FEFF58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241800" y="4475163"/>
              <a:ext cx="61913" cy="19050"/>
            </a:xfrm>
            <a:custGeom>
              <a:avLst/>
              <a:gdLst>
                <a:gd name="T0" fmla="*/ 34 w 39"/>
                <a:gd name="T1" fmla="*/ 1 h 12"/>
                <a:gd name="T2" fmla="*/ 39 w 39"/>
                <a:gd name="T3" fmla="*/ 6 h 12"/>
                <a:gd name="T4" fmla="*/ 39 w 39"/>
                <a:gd name="T5" fmla="*/ 6 h 12"/>
                <a:gd name="T6" fmla="*/ 33 w 39"/>
                <a:gd name="T7" fmla="*/ 12 h 12"/>
                <a:gd name="T8" fmla="*/ 5 w 39"/>
                <a:gd name="T9" fmla="*/ 11 h 12"/>
                <a:gd name="T10" fmla="*/ 0 w 39"/>
                <a:gd name="T11" fmla="*/ 6 h 12"/>
                <a:gd name="T12" fmla="*/ 0 w 39"/>
                <a:gd name="T13" fmla="*/ 6 h 12"/>
                <a:gd name="T14" fmla="*/ 6 w 39"/>
                <a:gd name="T15" fmla="*/ 0 h 12"/>
                <a:gd name="T16" fmla="*/ 34 w 39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2">
                  <a:moveTo>
                    <a:pt x="34" y="1"/>
                  </a:moveTo>
                  <a:cubicBezTo>
                    <a:pt x="36" y="1"/>
                    <a:pt x="39" y="4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9"/>
                    <a:pt x="36" y="12"/>
                    <a:pt x="33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8" name="Freeform 17">
              <a:extLst>
                <a:ext uri="{FF2B5EF4-FFF2-40B4-BE49-F238E27FC236}">
                  <a16:creationId xmlns:a16="http://schemas.microsoft.com/office/drawing/2014/main" xmlns="" id="{B30E099B-5E46-40B5-8CE2-D0F3D6C88F6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235450" y="4262438"/>
              <a:ext cx="68263" cy="127000"/>
            </a:xfrm>
            <a:custGeom>
              <a:avLst/>
              <a:gdLst>
                <a:gd name="T0" fmla="*/ 15 w 43"/>
                <a:gd name="T1" fmla="*/ 80 h 80"/>
                <a:gd name="T2" fmla="*/ 1 w 43"/>
                <a:gd name="T3" fmla="*/ 65 h 80"/>
                <a:gd name="T4" fmla="*/ 2 w 43"/>
                <a:gd name="T5" fmla="*/ 14 h 80"/>
                <a:gd name="T6" fmla="*/ 17 w 43"/>
                <a:gd name="T7" fmla="*/ 0 h 80"/>
                <a:gd name="T8" fmla="*/ 29 w 43"/>
                <a:gd name="T9" fmla="*/ 0 h 80"/>
                <a:gd name="T10" fmla="*/ 43 w 43"/>
                <a:gd name="T11" fmla="*/ 15 h 80"/>
                <a:gd name="T12" fmla="*/ 42 w 43"/>
                <a:gd name="T13" fmla="*/ 66 h 80"/>
                <a:gd name="T14" fmla="*/ 27 w 43"/>
                <a:gd name="T15" fmla="*/ 80 h 80"/>
                <a:gd name="T16" fmla="*/ 15 w 43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80">
                  <a:moveTo>
                    <a:pt x="15" y="80"/>
                  </a:moveTo>
                  <a:cubicBezTo>
                    <a:pt x="7" y="80"/>
                    <a:pt x="0" y="73"/>
                    <a:pt x="1" y="6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6"/>
                    <a:pt x="9" y="0"/>
                    <a:pt x="1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3" y="7"/>
                    <a:pt x="43" y="15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74"/>
                    <a:pt x="35" y="80"/>
                    <a:pt x="27" y="80"/>
                  </a:cubicBezTo>
                  <a:lnTo>
                    <a:pt x="15" y="80"/>
                  </a:lnTo>
                  <a:close/>
                </a:path>
              </a:pathLst>
            </a:custGeom>
            <a:solidFill>
              <a:srgbClr val="203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9" name="Freeform 18">
              <a:extLst>
                <a:ext uri="{FF2B5EF4-FFF2-40B4-BE49-F238E27FC236}">
                  <a16:creationId xmlns:a16="http://schemas.microsoft.com/office/drawing/2014/main" xmlns="" id="{7E145C73-83A6-4725-9A05-A65B43BA6D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276725" y="4262438"/>
              <a:ext cx="26988" cy="127000"/>
            </a:xfrm>
            <a:custGeom>
              <a:avLst/>
              <a:gdLst>
                <a:gd name="T0" fmla="*/ 15 w 17"/>
                <a:gd name="T1" fmla="*/ 80 h 80"/>
                <a:gd name="T2" fmla="*/ 1 w 17"/>
                <a:gd name="T3" fmla="*/ 65 h 80"/>
                <a:gd name="T4" fmla="*/ 2 w 17"/>
                <a:gd name="T5" fmla="*/ 14 h 80"/>
                <a:gd name="T6" fmla="*/ 17 w 17"/>
                <a:gd name="T7" fmla="*/ 0 h 80"/>
                <a:gd name="T8" fmla="*/ 15 w 17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0">
                  <a:moveTo>
                    <a:pt x="15" y="80"/>
                  </a:moveTo>
                  <a:cubicBezTo>
                    <a:pt x="7" y="80"/>
                    <a:pt x="0" y="73"/>
                    <a:pt x="1" y="6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6"/>
                    <a:pt x="9" y="0"/>
                    <a:pt x="17" y="0"/>
                  </a:cubicBezTo>
                  <a:lnTo>
                    <a:pt x="15" y="80"/>
                  </a:lnTo>
                  <a:close/>
                </a:path>
              </a:pathLst>
            </a:custGeom>
            <a:solidFill>
              <a:srgbClr val="042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0" name="Freeform 19">
              <a:extLst>
                <a:ext uri="{FF2B5EF4-FFF2-40B4-BE49-F238E27FC236}">
                  <a16:creationId xmlns:a16="http://schemas.microsoft.com/office/drawing/2014/main" xmlns="" id="{48ECDF00-00AC-41CA-A038-B9169E35530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586288" y="1643063"/>
              <a:ext cx="568325" cy="2749550"/>
            </a:xfrm>
            <a:custGeom>
              <a:avLst/>
              <a:gdLst>
                <a:gd name="T0" fmla="*/ 0 w 357"/>
                <a:gd name="T1" fmla="*/ 26 h 1732"/>
                <a:gd name="T2" fmla="*/ 1 w 357"/>
                <a:gd name="T3" fmla="*/ 652 h 1732"/>
                <a:gd name="T4" fmla="*/ 2 w 357"/>
                <a:gd name="T5" fmla="*/ 1081 h 1732"/>
                <a:gd name="T6" fmla="*/ 3 w 357"/>
                <a:gd name="T7" fmla="*/ 1708 h 1732"/>
                <a:gd name="T8" fmla="*/ 25 w 357"/>
                <a:gd name="T9" fmla="*/ 1731 h 1732"/>
                <a:gd name="T10" fmla="*/ 67 w 357"/>
                <a:gd name="T11" fmla="*/ 1731 h 1732"/>
                <a:gd name="T12" fmla="*/ 341 w 357"/>
                <a:gd name="T13" fmla="*/ 1579 h 1732"/>
                <a:gd name="T14" fmla="*/ 357 w 357"/>
                <a:gd name="T15" fmla="*/ 1548 h 1732"/>
                <a:gd name="T16" fmla="*/ 356 w 357"/>
                <a:gd name="T17" fmla="*/ 1081 h 1732"/>
                <a:gd name="T18" fmla="*/ 356 w 357"/>
                <a:gd name="T19" fmla="*/ 651 h 1732"/>
                <a:gd name="T20" fmla="*/ 355 w 357"/>
                <a:gd name="T21" fmla="*/ 185 h 1732"/>
                <a:gd name="T22" fmla="*/ 338 w 357"/>
                <a:gd name="T23" fmla="*/ 153 h 1732"/>
                <a:gd name="T24" fmla="*/ 70 w 357"/>
                <a:gd name="T25" fmla="*/ 2 h 1732"/>
                <a:gd name="T26" fmla="*/ 22 w 357"/>
                <a:gd name="T27" fmla="*/ 2 h 1732"/>
                <a:gd name="T28" fmla="*/ 0 w 357"/>
                <a:gd name="T29" fmla="*/ 26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7" h="1732">
                  <a:moveTo>
                    <a:pt x="0" y="26"/>
                  </a:moveTo>
                  <a:cubicBezTo>
                    <a:pt x="0" y="43"/>
                    <a:pt x="1" y="367"/>
                    <a:pt x="1" y="652"/>
                  </a:cubicBezTo>
                  <a:cubicBezTo>
                    <a:pt x="1" y="652"/>
                    <a:pt x="2" y="854"/>
                    <a:pt x="2" y="1081"/>
                  </a:cubicBezTo>
                  <a:cubicBezTo>
                    <a:pt x="3" y="1369"/>
                    <a:pt x="3" y="1698"/>
                    <a:pt x="3" y="1708"/>
                  </a:cubicBezTo>
                  <a:cubicBezTo>
                    <a:pt x="3" y="1720"/>
                    <a:pt x="13" y="1730"/>
                    <a:pt x="25" y="1731"/>
                  </a:cubicBezTo>
                  <a:cubicBezTo>
                    <a:pt x="29" y="1732"/>
                    <a:pt x="67" y="1731"/>
                    <a:pt x="67" y="1731"/>
                  </a:cubicBezTo>
                  <a:cubicBezTo>
                    <a:pt x="341" y="1579"/>
                    <a:pt x="341" y="1579"/>
                    <a:pt x="341" y="1579"/>
                  </a:cubicBezTo>
                  <a:cubicBezTo>
                    <a:pt x="341" y="1579"/>
                    <a:pt x="357" y="1574"/>
                    <a:pt x="357" y="1548"/>
                  </a:cubicBezTo>
                  <a:cubicBezTo>
                    <a:pt x="357" y="1536"/>
                    <a:pt x="357" y="1305"/>
                    <a:pt x="356" y="1081"/>
                  </a:cubicBezTo>
                  <a:cubicBezTo>
                    <a:pt x="356" y="863"/>
                    <a:pt x="356" y="651"/>
                    <a:pt x="356" y="651"/>
                  </a:cubicBezTo>
                  <a:cubicBezTo>
                    <a:pt x="355" y="428"/>
                    <a:pt x="355" y="198"/>
                    <a:pt x="355" y="185"/>
                  </a:cubicBezTo>
                  <a:cubicBezTo>
                    <a:pt x="355" y="158"/>
                    <a:pt x="338" y="153"/>
                    <a:pt x="338" y="15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8" y="0"/>
                    <a:pt x="27" y="1"/>
                    <a:pt x="22" y="2"/>
                  </a:cubicBezTo>
                  <a:cubicBezTo>
                    <a:pt x="12" y="3"/>
                    <a:pt x="0" y="10"/>
                    <a:pt x="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1" name="Freeform 20">
              <a:extLst>
                <a:ext uri="{FF2B5EF4-FFF2-40B4-BE49-F238E27FC236}">
                  <a16:creationId xmlns:a16="http://schemas.microsoft.com/office/drawing/2014/main" xmlns="" id="{F3797D95-09FE-4EF8-B295-06559F533BE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98775" y="1868488"/>
              <a:ext cx="1627188" cy="2300288"/>
            </a:xfrm>
            <a:custGeom>
              <a:avLst/>
              <a:gdLst>
                <a:gd name="T0" fmla="*/ 961 w 1024"/>
                <a:gd name="T1" fmla="*/ 0 h 1449"/>
                <a:gd name="T2" fmla="*/ 1021 w 1024"/>
                <a:gd name="T3" fmla="*/ 60 h 1449"/>
                <a:gd name="T4" fmla="*/ 1023 w 1024"/>
                <a:gd name="T5" fmla="*/ 1387 h 1449"/>
                <a:gd name="T6" fmla="*/ 964 w 1024"/>
                <a:gd name="T7" fmla="*/ 1447 h 1449"/>
                <a:gd name="T8" fmla="*/ 62 w 1024"/>
                <a:gd name="T9" fmla="*/ 1448 h 1449"/>
                <a:gd name="T10" fmla="*/ 2 w 1024"/>
                <a:gd name="T11" fmla="*/ 1389 h 1449"/>
                <a:gd name="T12" fmla="*/ 0 w 1024"/>
                <a:gd name="T13" fmla="*/ 62 h 1449"/>
                <a:gd name="T14" fmla="*/ 59 w 1024"/>
                <a:gd name="T15" fmla="*/ 2 h 1449"/>
                <a:gd name="T16" fmla="*/ 961 w 1024"/>
                <a:gd name="T17" fmla="*/ 0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4" h="1449">
                  <a:moveTo>
                    <a:pt x="961" y="0"/>
                  </a:moveTo>
                  <a:cubicBezTo>
                    <a:pt x="994" y="0"/>
                    <a:pt x="1021" y="27"/>
                    <a:pt x="1021" y="60"/>
                  </a:cubicBezTo>
                  <a:cubicBezTo>
                    <a:pt x="1023" y="1387"/>
                    <a:pt x="1023" y="1387"/>
                    <a:pt x="1023" y="1387"/>
                  </a:cubicBezTo>
                  <a:cubicBezTo>
                    <a:pt x="1024" y="1420"/>
                    <a:pt x="997" y="1447"/>
                    <a:pt x="964" y="1447"/>
                  </a:cubicBezTo>
                  <a:cubicBezTo>
                    <a:pt x="62" y="1448"/>
                    <a:pt x="62" y="1448"/>
                    <a:pt x="62" y="1448"/>
                  </a:cubicBezTo>
                  <a:cubicBezTo>
                    <a:pt x="29" y="1449"/>
                    <a:pt x="2" y="1422"/>
                    <a:pt x="2" y="138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9"/>
                    <a:pt x="26" y="2"/>
                    <a:pt x="59" y="2"/>
                  </a:cubicBezTo>
                  <a:lnTo>
                    <a:pt x="961" y="0"/>
                  </a:lnTo>
                  <a:close/>
                </a:path>
              </a:pathLst>
            </a:custGeom>
            <a:solidFill>
              <a:srgbClr val="E9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2" name="Freeform 21">
              <a:extLst>
                <a:ext uri="{FF2B5EF4-FFF2-40B4-BE49-F238E27FC236}">
                  <a16:creationId xmlns:a16="http://schemas.microsoft.com/office/drawing/2014/main" xmlns="" id="{A49A79A9-D757-43BA-BD12-F24E5D1FFA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900363" y="1868488"/>
              <a:ext cx="1531938" cy="2201863"/>
            </a:xfrm>
            <a:custGeom>
              <a:avLst/>
              <a:gdLst>
                <a:gd name="T0" fmla="*/ 902 w 964"/>
                <a:gd name="T1" fmla="*/ 0 h 1387"/>
                <a:gd name="T2" fmla="*/ 962 w 964"/>
                <a:gd name="T3" fmla="*/ 60 h 1387"/>
                <a:gd name="T4" fmla="*/ 964 w 964"/>
                <a:gd name="T5" fmla="*/ 1387 h 1387"/>
                <a:gd name="T6" fmla="*/ 0 w 964"/>
                <a:gd name="T7" fmla="*/ 2 h 1387"/>
                <a:gd name="T8" fmla="*/ 902 w 964"/>
                <a:gd name="T9" fmla="*/ 0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1387">
                  <a:moveTo>
                    <a:pt x="902" y="0"/>
                  </a:moveTo>
                  <a:cubicBezTo>
                    <a:pt x="935" y="0"/>
                    <a:pt x="962" y="27"/>
                    <a:pt x="962" y="60"/>
                  </a:cubicBezTo>
                  <a:cubicBezTo>
                    <a:pt x="964" y="1387"/>
                    <a:pt x="964" y="1387"/>
                    <a:pt x="964" y="1387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rgbClr val="D6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3" name="Freeform 22">
              <a:extLst>
                <a:ext uri="{FF2B5EF4-FFF2-40B4-BE49-F238E27FC236}">
                  <a16:creationId xmlns:a16="http://schemas.microsoft.com/office/drawing/2014/main" xmlns="" id="{D5B02FC3-0EA7-47B3-9CEE-0E69936843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00451" y="1970088"/>
              <a:ext cx="847725" cy="2076450"/>
            </a:xfrm>
            <a:custGeom>
              <a:avLst/>
              <a:gdLst>
                <a:gd name="T0" fmla="*/ 499 w 534"/>
                <a:gd name="T1" fmla="*/ 0 h 1308"/>
                <a:gd name="T2" fmla="*/ 531 w 534"/>
                <a:gd name="T3" fmla="*/ 33 h 1308"/>
                <a:gd name="T4" fmla="*/ 534 w 534"/>
                <a:gd name="T5" fmla="*/ 1274 h 1308"/>
                <a:gd name="T6" fmla="*/ 501 w 534"/>
                <a:gd name="T7" fmla="*/ 1307 h 1308"/>
                <a:gd name="T8" fmla="*/ 35 w 534"/>
                <a:gd name="T9" fmla="*/ 1308 h 1308"/>
                <a:gd name="T10" fmla="*/ 2 w 534"/>
                <a:gd name="T11" fmla="*/ 1275 h 1308"/>
                <a:gd name="T12" fmla="*/ 0 w 534"/>
                <a:gd name="T13" fmla="*/ 34 h 1308"/>
                <a:gd name="T14" fmla="*/ 32 w 534"/>
                <a:gd name="T15" fmla="*/ 1 h 1308"/>
                <a:gd name="T16" fmla="*/ 499 w 534"/>
                <a:gd name="T17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4" h="1308">
                  <a:moveTo>
                    <a:pt x="499" y="0"/>
                  </a:moveTo>
                  <a:cubicBezTo>
                    <a:pt x="517" y="0"/>
                    <a:pt x="531" y="15"/>
                    <a:pt x="531" y="33"/>
                  </a:cubicBezTo>
                  <a:cubicBezTo>
                    <a:pt x="534" y="1274"/>
                    <a:pt x="534" y="1274"/>
                    <a:pt x="534" y="1274"/>
                  </a:cubicBezTo>
                  <a:cubicBezTo>
                    <a:pt x="534" y="1292"/>
                    <a:pt x="519" y="1307"/>
                    <a:pt x="501" y="1307"/>
                  </a:cubicBezTo>
                  <a:cubicBezTo>
                    <a:pt x="35" y="1308"/>
                    <a:pt x="35" y="1308"/>
                    <a:pt x="35" y="1308"/>
                  </a:cubicBezTo>
                  <a:cubicBezTo>
                    <a:pt x="17" y="1308"/>
                    <a:pt x="2" y="1293"/>
                    <a:pt x="2" y="127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4" y="1"/>
                    <a:pt x="32" y="1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rgbClr val="195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4" name="Freeform 23">
              <a:extLst>
                <a:ext uri="{FF2B5EF4-FFF2-40B4-BE49-F238E27FC236}">
                  <a16:creationId xmlns:a16="http://schemas.microsoft.com/office/drawing/2014/main" xmlns="" id="{750964E1-6BDB-41F8-BDA7-890EAA73EA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02038" y="1973263"/>
              <a:ext cx="847725" cy="2074863"/>
            </a:xfrm>
            <a:custGeom>
              <a:avLst/>
              <a:gdLst>
                <a:gd name="T0" fmla="*/ 499 w 534"/>
                <a:gd name="T1" fmla="*/ 0 h 1307"/>
                <a:gd name="T2" fmla="*/ 532 w 534"/>
                <a:gd name="T3" fmla="*/ 32 h 1307"/>
                <a:gd name="T4" fmla="*/ 534 w 534"/>
                <a:gd name="T5" fmla="*/ 1274 h 1307"/>
                <a:gd name="T6" fmla="*/ 502 w 534"/>
                <a:gd name="T7" fmla="*/ 1307 h 1307"/>
                <a:gd name="T8" fmla="*/ 0 w 534"/>
                <a:gd name="T9" fmla="*/ 33 h 1307"/>
                <a:gd name="T10" fmla="*/ 33 w 534"/>
                <a:gd name="T11" fmla="*/ 1 h 1307"/>
                <a:gd name="T12" fmla="*/ 499 w 534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4" h="1307">
                  <a:moveTo>
                    <a:pt x="499" y="0"/>
                  </a:moveTo>
                  <a:cubicBezTo>
                    <a:pt x="517" y="0"/>
                    <a:pt x="532" y="14"/>
                    <a:pt x="532" y="32"/>
                  </a:cubicBezTo>
                  <a:cubicBezTo>
                    <a:pt x="534" y="1274"/>
                    <a:pt x="534" y="1274"/>
                    <a:pt x="534" y="1274"/>
                  </a:cubicBezTo>
                  <a:cubicBezTo>
                    <a:pt x="534" y="1292"/>
                    <a:pt x="520" y="1307"/>
                    <a:pt x="502" y="130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1"/>
                    <a:pt x="33" y="1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rgbClr val="183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5" name="Freeform 24">
              <a:extLst>
                <a:ext uri="{FF2B5EF4-FFF2-40B4-BE49-F238E27FC236}">
                  <a16:creationId xmlns:a16="http://schemas.microsoft.com/office/drawing/2014/main" xmlns="" id="{34486E4A-631E-4418-AF11-351F6DE9E4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984500" y="2889250"/>
              <a:ext cx="433388" cy="612775"/>
            </a:xfrm>
            <a:custGeom>
              <a:avLst/>
              <a:gdLst>
                <a:gd name="T0" fmla="*/ 256 w 272"/>
                <a:gd name="T1" fmla="*/ 0 h 386"/>
                <a:gd name="T2" fmla="*/ 272 w 272"/>
                <a:gd name="T3" fmla="*/ 16 h 386"/>
                <a:gd name="T4" fmla="*/ 272 w 272"/>
                <a:gd name="T5" fmla="*/ 369 h 386"/>
                <a:gd name="T6" fmla="*/ 257 w 272"/>
                <a:gd name="T7" fmla="*/ 385 h 386"/>
                <a:gd name="T8" fmla="*/ 17 w 272"/>
                <a:gd name="T9" fmla="*/ 386 h 386"/>
                <a:gd name="T10" fmla="*/ 1 w 272"/>
                <a:gd name="T11" fmla="*/ 370 h 386"/>
                <a:gd name="T12" fmla="*/ 0 w 272"/>
                <a:gd name="T13" fmla="*/ 17 h 386"/>
                <a:gd name="T14" fmla="*/ 16 w 272"/>
                <a:gd name="T15" fmla="*/ 1 h 386"/>
                <a:gd name="T16" fmla="*/ 256 w 272"/>
                <a:gd name="T1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86">
                  <a:moveTo>
                    <a:pt x="256" y="0"/>
                  </a:moveTo>
                  <a:cubicBezTo>
                    <a:pt x="265" y="0"/>
                    <a:pt x="272" y="8"/>
                    <a:pt x="272" y="16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272" y="378"/>
                    <a:pt x="265" y="385"/>
                    <a:pt x="257" y="385"/>
                  </a:cubicBezTo>
                  <a:cubicBezTo>
                    <a:pt x="17" y="386"/>
                    <a:pt x="17" y="386"/>
                    <a:pt x="17" y="386"/>
                  </a:cubicBezTo>
                  <a:cubicBezTo>
                    <a:pt x="8" y="386"/>
                    <a:pt x="1" y="378"/>
                    <a:pt x="1" y="37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1"/>
                    <a:pt x="16" y="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595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6" name="Freeform 25">
              <a:extLst>
                <a:ext uri="{FF2B5EF4-FFF2-40B4-BE49-F238E27FC236}">
                  <a16:creationId xmlns:a16="http://schemas.microsoft.com/office/drawing/2014/main" xmlns="" id="{F197FA5C-2D72-4FF5-B27D-36ACC268D0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984500" y="2889250"/>
              <a:ext cx="433388" cy="611188"/>
            </a:xfrm>
            <a:custGeom>
              <a:avLst/>
              <a:gdLst>
                <a:gd name="T0" fmla="*/ 256 w 272"/>
                <a:gd name="T1" fmla="*/ 0 h 385"/>
                <a:gd name="T2" fmla="*/ 272 w 272"/>
                <a:gd name="T3" fmla="*/ 16 h 385"/>
                <a:gd name="T4" fmla="*/ 272 w 272"/>
                <a:gd name="T5" fmla="*/ 369 h 385"/>
                <a:gd name="T6" fmla="*/ 257 w 272"/>
                <a:gd name="T7" fmla="*/ 385 h 385"/>
                <a:gd name="T8" fmla="*/ 0 w 272"/>
                <a:gd name="T9" fmla="*/ 17 h 385"/>
                <a:gd name="T10" fmla="*/ 16 w 272"/>
                <a:gd name="T11" fmla="*/ 1 h 385"/>
                <a:gd name="T12" fmla="*/ 256 w 272"/>
                <a:gd name="T1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385">
                  <a:moveTo>
                    <a:pt x="256" y="0"/>
                  </a:moveTo>
                  <a:cubicBezTo>
                    <a:pt x="265" y="0"/>
                    <a:pt x="272" y="8"/>
                    <a:pt x="272" y="16"/>
                  </a:cubicBezTo>
                  <a:cubicBezTo>
                    <a:pt x="272" y="369"/>
                    <a:pt x="272" y="369"/>
                    <a:pt x="272" y="369"/>
                  </a:cubicBezTo>
                  <a:cubicBezTo>
                    <a:pt x="272" y="378"/>
                    <a:pt x="265" y="385"/>
                    <a:pt x="257" y="38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1"/>
                    <a:pt x="16" y="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374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7" name="Freeform 26">
              <a:extLst>
                <a:ext uri="{FF2B5EF4-FFF2-40B4-BE49-F238E27FC236}">
                  <a16:creationId xmlns:a16="http://schemas.microsoft.com/office/drawing/2014/main" xmlns="" id="{1DA4578C-A262-474D-AE0F-83A4A3605DE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522788" y="1639888"/>
              <a:ext cx="568325" cy="2759075"/>
            </a:xfrm>
            <a:custGeom>
              <a:avLst/>
              <a:gdLst>
                <a:gd name="T0" fmla="*/ 0 w 357"/>
                <a:gd name="T1" fmla="*/ 28 h 1738"/>
                <a:gd name="T2" fmla="*/ 1 w 357"/>
                <a:gd name="T3" fmla="*/ 654 h 1738"/>
                <a:gd name="T4" fmla="*/ 2 w 357"/>
                <a:gd name="T5" fmla="*/ 1083 h 1738"/>
                <a:gd name="T6" fmla="*/ 3 w 357"/>
                <a:gd name="T7" fmla="*/ 1709 h 1738"/>
                <a:gd name="T8" fmla="*/ 37 w 357"/>
                <a:gd name="T9" fmla="*/ 1731 h 1738"/>
                <a:gd name="T10" fmla="*/ 340 w 357"/>
                <a:gd name="T11" fmla="*/ 1581 h 1738"/>
                <a:gd name="T12" fmla="*/ 357 w 357"/>
                <a:gd name="T13" fmla="*/ 1550 h 1738"/>
                <a:gd name="T14" fmla="*/ 356 w 357"/>
                <a:gd name="T15" fmla="*/ 1082 h 1738"/>
                <a:gd name="T16" fmla="*/ 355 w 357"/>
                <a:gd name="T17" fmla="*/ 653 h 1738"/>
                <a:gd name="T18" fmla="*/ 354 w 357"/>
                <a:gd name="T19" fmla="*/ 186 h 1738"/>
                <a:gd name="T20" fmla="*/ 338 w 357"/>
                <a:gd name="T21" fmla="*/ 155 h 1738"/>
                <a:gd name="T22" fmla="*/ 33 w 357"/>
                <a:gd name="T23" fmla="*/ 6 h 1738"/>
                <a:gd name="T24" fmla="*/ 0 w 357"/>
                <a:gd name="T25" fmla="*/ 28 h 1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1738">
                  <a:moveTo>
                    <a:pt x="0" y="28"/>
                  </a:moveTo>
                  <a:cubicBezTo>
                    <a:pt x="0" y="45"/>
                    <a:pt x="0" y="369"/>
                    <a:pt x="1" y="654"/>
                  </a:cubicBezTo>
                  <a:cubicBezTo>
                    <a:pt x="1" y="654"/>
                    <a:pt x="1" y="856"/>
                    <a:pt x="2" y="1083"/>
                  </a:cubicBezTo>
                  <a:cubicBezTo>
                    <a:pt x="2" y="1371"/>
                    <a:pt x="3" y="1700"/>
                    <a:pt x="3" y="1709"/>
                  </a:cubicBezTo>
                  <a:cubicBezTo>
                    <a:pt x="3" y="1727"/>
                    <a:pt x="21" y="1738"/>
                    <a:pt x="37" y="1731"/>
                  </a:cubicBezTo>
                  <a:cubicBezTo>
                    <a:pt x="340" y="1581"/>
                    <a:pt x="340" y="1581"/>
                    <a:pt x="340" y="1581"/>
                  </a:cubicBezTo>
                  <a:cubicBezTo>
                    <a:pt x="340" y="1581"/>
                    <a:pt x="357" y="1576"/>
                    <a:pt x="357" y="1550"/>
                  </a:cubicBezTo>
                  <a:cubicBezTo>
                    <a:pt x="357" y="1538"/>
                    <a:pt x="357" y="1307"/>
                    <a:pt x="356" y="1082"/>
                  </a:cubicBezTo>
                  <a:cubicBezTo>
                    <a:pt x="356" y="865"/>
                    <a:pt x="355" y="653"/>
                    <a:pt x="355" y="653"/>
                  </a:cubicBezTo>
                  <a:cubicBezTo>
                    <a:pt x="355" y="430"/>
                    <a:pt x="354" y="200"/>
                    <a:pt x="354" y="186"/>
                  </a:cubicBezTo>
                  <a:cubicBezTo>
                    <a:pt x="354" y="160"/>
                    <a:pt x="338" y="155"/>
                    <a:pt x="338" y="15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4" y="0"/>
                    <a:pt x="0" y="5"/>
                    <a:pt x="0" y="28"/>
                  </a:cubicBezTo>
                  <a:close/>
                </a:path>
              </a:pathLst>
            </a:custGeom>
            <a:solidFill>
              <a:srgbClr val="042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" name="Freeform 27">
              <a:extLst>
                <a:ext uri="{FF2B5EF4-FFF2-40B4-BE49-F238E27FC236}">
                  <a16:creationId xmlns:a16="http://schemas.microsoft.com/office/drawing/2014/main" xmlns="" id="{8619A511-3F29-41BA-9BF5-C52179980E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564063" y="1727200"/>
              <a:ext cx="476250" cy="2590800"/>
            </a:xfrm>
            <a:custGeom>
              <a:avLst/>
              <a:gdLst>
                <a:gd name="T0" fmla="*/ 0 w 299"/>
                <a:gd name="T1" fmla="*/ 24 h 1632"/>
                <a:gd name="T2" fmla="*/ 1 w 299"/>
                <a:gd name="T3" fmla="*/ 672 h 1632"/>
                <a:gd name="T4" fmla="*/ 2 w 299"/>
                <a:gd name="T5" fmla="*/ 1052 h 1632"/>
                <a:gd name="T6" fmla="*/ 3 w 299"/>
                <a:gd name="T7" fmla="*/ 1606 h 1632"/>
                <a:gd name="T8" fmla="*/ 33 w 299"/>
                <a:gd name="T9" fmla="*/ 1625 h 1632"/>
                <a:gd name="T10" fmla="*/ 285 w 299"/>
                <a:gd name="T11" fmla="*/ 1505 h 1632"/>
                <a:gd name="T12" fmla="*/ 299 w 299"/>
                <a:gd name="T13" fmla="*/ 1478 h 1632"/>
                <a:gd name="T14" fmla="*/ 299 w 299"/>
                <a:gd name="T15" fmla="*/ 1064 h 1632"/>
                <a:gd name="T16" fmla="*/ 298 w 299"/>
                <a:gd name="T17" fmla="*/ 660 h 1632"/>
                <a:gd name="T18" fmla="*/ 297 w 299"/>
                <a:gd name="T19" fmla="*/ 154 h 1632"/>
                <a:gd name="T20" fmla="*/ 282 w 299"/>
                <a:gd name="T21" fmla="*/ 125 h 1632"/>
                <a:gd name="T22" fmla="*/ 30 w 299"/>
                <a:gd name="T23" fmla="*/ 5 h 1632"/>
                <a:gd name="T24" fmla="*/ 0 w 299"/>
                <a:gd name="T25" fmla="*/ 24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1632">
                  <a:moveTo>
                    <a:pt x="0" y="24"/>
                  </a:moveTo>
                  <a:cubicBezTo>
                    <a:pt x="0" y="40"/>
                    <a:pt x="1" y="420"/>
                    <a:pt x="1" y="672"/>
                  </a:cubicBezTo>
                  <a:cubicBezTo>
                    <a:pt x="1" y="672"/>
                    <a:pt x="2" y="851"/>
                    <a:pt x="2" y="1052"/>
                  </a:cubicBezTo>
                  <a:cubicBezTo>
                    <a:pt x="3" y="1307"/>
                    <a:pt x="3" y="1598"/>
                    <a:pt x="3" y="1606"/>
                  </a:cubicBezTo>
                  <a:cubicBezTo>
                    <a:pt x="3" y="1621"/>
                    <a:pt x="19" y="1632"/>
                    <a:pt x="33" y="1625"/>
                  </a:cubicBezTo>
                  <a:cubicBezTo>
                    <a:pt x="285" y="1505"/>
                    <a:pt x="285" y="1505"/>
                    <a:pt x="285" y="1505"/>
                  </a:cubicBezTo>
                  <a:cubicBezTo>
                    <a:pt x="285" y="1505"/>
                    <a:pt x="299" y="1500"/>
                    <a:pt x="299" y="1478"/>
                  </a:cubicBezTo>
                  <a:cubicBezTo>
                    <a:pt x="299" y="1467"/>
                    <a:pt x="299" y="1263"/>
                    <a:pt x="299" y="1064"/>
                  </a:cubicBezTo>
                  <a:cubicBezTo>
                    <a:pt x="298" y="872"/>
                    <a:pt x="298" y="660"/>
                    <a:pt x="298" y="660"/>
                  </a:cubicBezTo>
                  <a:cubicBezTo>
                    <a:pt x="297" y="463"/>
                    <a:pt x="297" y="165"/>
                    <a:pt x="297" y="154"/>
                  </a:cubicBezTo>
                  <a:cubicBezTo>
                    <a:pt x="297" y="131"/>
                    <a:pt x="282" y="125"/>
                    <a:pt x="282" y="12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1" y="0"/>
                    <a:pt x="0" y="5"/>
                    <a:pt x="0" y="24"/>
                  </a:cubicBezTo>
                  <a:close/>
                </a:path>
              </a:pathLst>
            </a:custGeom>
            <a:solidFill>
              <a:srgbClr val="B49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9" name="Freeform 28">
              <a:extLst>
                <a:ext uri="{FF2B5EF4-FFF2-40B4-BE49-F238E27FC236}">
                  <a16:creationId xmlns:a16="http://schemas.microsoft.com/office/drawing/2014/main" xmlns="" id="{30AF229E-B1AB-474B-A9BC-056BFAA31B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13276" y="2009775"/>
              <a:ext cx="377825" cy="1433513"/>
            </a:xfrm>
            <a:custGeom>
              <a:avLst/>
              <a:gdLst>
                <a:gd name="T0" fmla="*/ 236 w 238"/>
                <a:gd name="T1" fmla="*/ 97 h 903"/>
                <a:gd name="T2" fmla="*/ 238 w 238"/>
                <a:gd name="T3" fmla="*/ 806 h 903"/>
                <a:gd name="T4" fmla="*/ 2 w 238"/>
                <a:gd name="T5" fmla="*/ 903 h 903"/>
                <a:gd name="T6" fmla="*/ 0 w 238"/>
                <a:gd name="T7" fmla="*/ 0 h 903"/>
                <a:gd name="T8" fmla="*/ 236 w 238"/>
                <a:gd name="T9" fmla="*/ 97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03">
                  <a:moveTo>
                    <a:pt x="236" y="97"/>
                  </a:moveTo>
                  <a:lnTo>
                    <a:pt x="238" y="806"/>
                  </a:lnTo>
                  <a:lnTo>
                    <a:pt x="2" y="903"/>
                  </a:lnTo>
                  <a:lnTo>
                    <a:pt x="0" y="0"/>
                  </a:lnTo>
                  <a:lnTo>
                    <a:pt x="236" y="97"/>
                  </a:lnTo>
                  <a:close/>
                </a:path>
              </a:pathLst>
            </a:custGeom>
            <a:solidFill>
              <a:srgbClr val="CB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0" name="Freeform 29">
              <a:extLst>
                <a:ext uri="{FF2B5EF4-FFF2-40B4-BE49-F238E27FC236}">
                  <a16:creationId xmlns:a16="http://schemas.microsoft.com/office/drawing/2014/main" xmlns="" id="{64FEB3C8-CCD2-430D-B732-37BDA66423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73638" y="2009775"/>
              <a:ext cx="17463" cy="1433513"/>
            </a:xfrm>
            <a:custGeom>
              <a:avLst/>
              <a:gdLst>
                <a:gd name="T0" fmla="*/ 10 w 11"/>
                <a:gd name="T1" fmla="*/ 4 h 903"/>
                <a:gd name="T2" fmla="*/ 11 w 11"/>
                <a:gd name="T3" fmla="*/ 899 h 903"/>
                <a:gd name="T4" fmla="*/ 2 w 11"/>
                <a:gd name="T5" fmla="*/ 903 h 903"/>
                <a:gd name="T6" fmla="*/ 0 w 11"/>
                <a:gd name="T7" fmla="*/ 0 h 903"/>
                <a:gd name="T8" fmla="*/ 10 w 11"/>
                <a:gd name="T9" fmla="*/ 4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03">
                  <a:moveTo>
                    <a:pt x="10" y="4"/>
                  </a:moveTo>
                  <a:lnTo>
                    <a:pt x="11" y="899"/>
                  </a:lnTo>
                  <a:lnTo>
                    <a:pt x="2" y="903"/>
                  </a:lnTo>
                  <a:lnTo>
                    <a:pt x="0" y="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1" name="Freeform 30">
              <a:extLst>
                <a:ext uri="{FF2B5EF4-FFF2-40B4-BE49-F238E27FC236}">
                  <a16:creationId xmlns:a16="http://schemas.microsoft.com/office/drawing/2014/main" xmlns="" id="{E58CEDE3-C35B-4C35-92B2-8EA6B325C1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48201" y="2967038"/>
              <a:ext cx="317500" cy="412750"/>
            </a:xfrm>
            <a:custGeom>
              <a:avLst/>
              <a:gdLst>
                <a:gd name="T0" fmla="*/ 200 w 200"/>
                <a:gd name="T1" fmla="*/ 0 h 260"/>
                <a:gd name="T2" fmla="*/ 200 w 200"/>
                <a:gd name="T3" fmla="*/ 184 h 260"/>
                <a:gd name="T4" fmla="*/ 0 w 200"/>
                <a:gd name="T5" fmla="*/ 260 h 260"/>
                <a:gd name="T6" fmla="*/ 0 w 200"/>
                <a:gd name="T7" fmla="*/ 35 h 260"/>
                <a:gd name="T8" fmla="*/ 200 w 200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60">
                  <a:moveTo>
                    <a:pt x="200" y="0"/>
                  </a:moveTo>
                  <a:lnTo>
                    <a:pt x="200" y="184"/>
                  </a:lnTo>
                  <a:lnTo>
                    <a:pt x="0" y="260"/>
                  </a:lnTo>
                  <a:lnTo>
                    <a:pt x="0" y="3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2" name="Freeform 31">
              <a:extLst>
                <a:ext uri="{FF2B5EF4-FFF2-40B4-BE49-F238E27FC236}">
                  <a16:creationId xmlns:a16="http://schemas.microsoft.com/office/drawing/2014/main" xmlns="" id="{00F51495-D74B-4F53-A78E-D9408AC057A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857750" y="2609850"/>
              <a:ext cx="106363" cy="325438"/>
            </a:xfrm>
            <a:custGeom>
              <a:avLst/>
              <a:gdLst>
                <a:gd name="T0" fmla="*/ 66 w 67"/>
                <a:gd name="T1" fmla="*/ 4 h 205"/>
                <a:gd name="T2" fmla="*/ 67 w 67"/>
                <a:gd name="T3" fmla="*/ 197 h 205"/>
                <a:gd name="T4" fmla="*/ 1 w 67"/>
                <a:gd name="T5" fmla="*/ 205 h 205"/>
                <a:gd name="T6" fmla="*/ 0 w 67"/>
                <a:gd name="T7" fmla="*/ 0 h 205"/>
                <a:gd name="T8" fmla="*/ 66 w 67"/>
                <a:gd name="T9" fmla="*/ 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05">
                  <a:moveTo>
                    <a:pt x="66" y="4"/>
                  </a:moveTo>
                  <a:lnTo>
                    <a:pt x="67" y="197"/>
                  </a:lnTo>
                  <a:lnTo>
                    <a:pt x="1" y="205"/>
                  </a:lnTo>
                  <a:lnTo>
                    <a:pt x="0" y="0"/>
                  </a:lnTo>
                  <a:lnTo>
                    <a:pt x="66" y="4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3" name="Freeform 32">
              <a:extLst>
                <a:ext uri="{FF2B5EF4-FFF2-40B4-BE49-F238E27FC236}">
                  <a16:creationId xmlns:a16="http://schemas.microsoft.com/office/drawing/2014/main" xmlns="" id="{7966CD9B-8762-4FDF-A375-E3C1549B7D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859338" y="2232025"/>
              <a:ext cx="104775" cy="363538"/>
            </a:xfrm>
            <a:custGeom>
              <a:avLst/>
              <a:gdLst>
                <a:gd name="T0" fmla="*/ 65 w 66"/>
                <a:gd name="T1" fmla="*/ 14 h 229"/>
                <a:gd name="T2" fmla="*/ 66 w 66"/>
                <a:gd name="T3" fmla="*/ 229 h 229"/>
                <a:gd name="T4" fmla="*/ 0 w 66"/>
                <a:gd name="T5" fmla="*/ 225 h 229"/>
                <a:gd name="T6" fmla="*/ 0 w 66"/>
                <a:gd name="T7" fmla="*/ 0 h 229"/>
                <a:gd name="T8" fmla="*/ 65 w 66"/>
                <a:gd name="T9" fmla="*/ 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9">
                  <a:moveTo>
                    <a:pt x="65" y="14"/>
                  </a:moveTo>
                  <a:lnTo>
                    <a:pt x="66" y="229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65" y="14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4" name="Freeform 33">
              <a:extLst>
                <a:ext uri="{FF2B5EF4-FFF2-40B4-BE49-F238E27FC236}">
                  <a16:creationId xmlns:a16="http://schemas.microsoft.com/office/drawing/2014/main" xmlns="" id="{5647461E-DA5C-47AA-9079-B02292C0A6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48213" y="2620963"/>
              <a:ext cx="93663" cy="300038"/>
            </a:xfrm>
            <a:custGeom>
              <a:avLst/>
              <a:gdLst>
                <a:gd name="T0" fmla="*/ 58 w 59"/>
                <a:gd name="T1" fmla="*/ 3 h 189"/>
                <a:gd name="T2" fmla="*/ 59 w 59"/>
                <a:gd name="T3" fmla="*/ 181 h 189"/>
                <a:gd name="T4" fmla="*/ 0 w 59"/>
                <a:gd name="T5" fmla="*/ 189 h 189"/>
                <a:gd name="T6" fmla="*/ 0 w 59"/>
                <a:gd name="T7" fmla="*/ 0 h 189"/>
                <a:gd name="T8" fmla="*/ 58 w 59"/>
                <a:gd name="T9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89">
                  <a:moveTo>
                    <a:pt x="58" y="3"/>
                  </a:moveTo>
                  <a:lnTo>
                    <a:pt x="59" y="181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8" y="3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5" name="Freeform 34">
              <a:extLst>
                <a:ext uri="{FF2B5EF4-FFF2-40B4-BE49-F238E27FC236}">
                  <a16:creationId xmlns:a16="http://schemas.microsoft.com/office/drawing/2014/main" xmlns="" id="{B4559C4A-CAFD-4BEC-A25C-43FA857C35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92663" y="3797300"/>
              <a:ext cx="193675" cy="352425"/>
            </a:xfrm>
            <a:custGeom>
              <a:avLst/>
              <a:gdLst>
                <a:gd name="T0" fmla="*/ 0 w 122"/>
                <a:gd name="T1" fmla="*/ 222 h 222"/>
                <a:gd name="T2" fmla="*/ 122 w 122"/>
                <a:gd name="T3" fmla="*/ 165 h 222"/>
                <a:gd name="T4" fmla="*/ 122 w 122"/>
                <a:gd name="T5" fmla="*/ 0 h 222"/>
                <a:gd name="T6" fmla="*/ 0 w 122"/>
                <a:gd name="T7" fmla="*/ 39 h 222"/>
                <a:gd name="T8" fmla="*/ 0 w 122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22">
                  <a:moveTo>
                    <a:pt x="0" y="222"/>
                  </a:moveTo>
                  <a:lnTo>
                    <a:pt x="122" y="165"/>
                  </a:lnTo>
                  <a:lnTo>
                    <a:pt x="122" y="0"/>
                  </a:lnTo>
                  <a:lnTo>
                    <a:pt x="0" y="39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CB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6" name="Freeform 35">
              <a:extLst>
                <a:ext uri="{FF2B5EF4-FFF2-40B4-BE49-F238E27FC236}">
                  <a16:creationId xmlns:a16="http://schemas.microsoft.com/office/drawing/2014/main" xmlns="" id="{276580F6-B729-4137-B3D2-88D1208F95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4350" y="3817938"/>
              <a:ext cx="52388" cy="109538"/>
            </a:xfrm>
            <a:custGeom>
              <a:avLst/>
              <a:gdLst>
                <a:gd name="T0" fmla="*/ 28 w 33"/>
                <a:gd name="T1" fmla="*/ 0 h 69"/>
                <a:gd name="T2" fmla="*/ 33 w 33"/>
                <a:gd name="T3" fmla="*/ 9 h 69"/>
                <a:gd name="T4" fmla="*/ 33 w 33"/>
                <a:gd name="T5" fmla="*/ 60 h 69"/>
                <a:gd name="T6" fmla="*/ 28 w 33"/>
                <a:gd name="T7" fmla="*/ 68 h 69"/>
                <a:gd name="T8" fmla="*/ 4 w 33"/>
                <a:gd name="T9" fmla="*/ 68 h 69"/>
                <a:gd name="T10" fmla="*/ 0 w 33"/>
                <a:gd name="T11" fmla="*/ 60 h 69"/>
                <a:gd name="T12" fmla="*/ 0 w 33"/>
                <a:gd name="T13" fmla="*/ 9 h 69"/>
                <a:gd name="T14" fmla="*/ 4 w 33"/>
                <a:gd name="T15" fmla="*/ 0 h 69"/>
                <a:gd name="T16" fmla="*/ 28 w 3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9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4"/>
                    <a:pt x="31" y="68"/>
                    <a:pt x="28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" name="Freeform 36">
              <a:extLst>
                <a:ext uri="{FF2B5EF4-FFF2-40B4-BE49-F238E27FC236}">
                  <a16:creationId xmlns:a16="http://schemas.microsoft.com/office/drawing/2014/main" xmlns="" id="{3B4208E3-37F0-4074-92EF-6AAE3B7A03A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4351" y="3686175"/>
              <a:ext cx="53975" cy="107950"/>
            </a:xfrm>
            <a:custGeom>
              <a:avLst/>
              <a:gdLst>
                <a:gd name="T0" fmla="*/ 29 w 34"/>
                <a:gd name="T1" fmla="*/ 0 h 68"/>
                <a:gd name="T2" fmla="*/ 33 w 34"/>
                <a:gd name="T3" fmla="*/ 8 h 68"/>
                <a:gd name="T4" fmla="*/ 34 w 34"/>
                <a:gd name="T5" fmla="*/ 59 h 68"/>
                <a:gd name="T6" fmla="*/ 29 w 34"/>
                <a:gd name="T7" fmla="*/ 68 h 68"/>
                <a:gd name="T8" fmla="*/ 5 w 34"/>
                <a:gd name="T9" fmla="*/ 68 h 68"/>
                <a:gd name="T10" fmla="*/ 1 w 34"/>
                <a:gd name="T11" fmla="*/ 59 h 68"/>
                <a:gd name="T12" fmla="*/ 0 w 34"/>
                <a:gd name="T13" fmla="*/ 9 h 68"/>
                <a:gd name="T14" fmla="*/ 5 w 34"/>
                <a:gd name="T15" fmla="*/ 0 h 68"/>
                <a:gd name="T16" fmla="*/ 29 w 34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8">
                  <a:moveTo>
                    <a:pt x="29" y="0"/>
                  </a:moveTo>
                  <a:cubicBezTo>
                    <a:pt x="31" y="0"/>
                    <a:pt x="33" y="4"/>
                    <a:pt x="33" y="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4"/>
                    <a:pt x="32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3" y="68"/>
                    <a:pt x="1" y="64"/>
                    <a:pt x="1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" name="Freeform 37">
              <a:extLst>
                <a:ext uri="{FF2B5EF4-FFF2-40B4-BE49-F238E27FC236}">
                  <a16:creationId xmlns:a16="http://schemas.microsoft.com/office/drawing/2014/main" xmlns="" id="{F6263693-70F6-49A1-BD33-B188BE438B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5938" y="3552825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5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" name="Freeform 38">
              <a:extLst>
                <a:ext uri="{FF2B5EF4-FFF2-40B4-BE49-F238E27FC236}">
                  <a16:creationId xmlns:a16="http://schemas.microsoft.com/office/drawing/2014/main" xmlns="" id="{39F19959-EA67-4374-B091-0BC76B832F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5938" y="3419475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60 h 68"/>
                <a:gd name="T12" fmla="*/ 0 w 33"/>
                <a:gd name="T13" fmla="*/ 9 h 68"/>
                <a:gd name="T14" fmla="*/ 4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" name="Freeform 39">
              <a:extLst>
                <a:ext uri="{FF2B5EF4-FFF2-40B4-BE49-F238E27FC236}">
                  <a16:creationId xmlns:a16="http://schemas.microsoft.com/office/drawing/2014/main" xmlns="" id="{007D957C-E1E7-465A-B3B7-8A21AC7E95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5938" y="3287713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8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8 h 68"/>
                <a:gd name="T14" fmla="*/ 4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3"/>
                    <a:pt x="33" y="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" name="Freeform 40">
              <a:extLst>
                <a:ext uri="{FF2B5EF4-FFF2-40B4-BE49-F238E27FC236}">
                  <a16:creationId xmlns:a16="http://schemas.microsoft.com/office/drawing/2014/main" xmlns="" id="{02489D25-41D0-4776-A7C3-A9132EB9F0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5938" y="3154363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" name="Freeform 41">
              <a:extLst>
                <a:ext uri="{FF2B5EF4-FFF2-40B4-BE49-F238E27FC236}">
                  <a16:creationId xmlns:a16="http://schemas.microsoft.com/office/drawing/2014/main" xmlns="" id="{D3911774-7626-4968-BFA2-D3160C6138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5938" y="3021013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8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8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" name="Freeform 42">
              <a:extLst>
                <a:ext uri="{FF2B5EF4-FFF2-40B4-BE49-F238E27FC236}">
                  <a16:creationId xmlns:a16="http://schemas.microsoft.com/office/drawing/2014/main" xmlns="" id="{2E8D2958-199B-48E0-AB04-143C1374F3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5938" y="2887663"/>
              <a:ext cx="52388" cy="109538"/>
            </a:xfrm>
            <a:custGeom>
              <a:avLst/>
              <a:gdLst>
                <a:gd name="T0" fmla="*/ 28 w 33"/>
                <a:gd name="T1" fmla="*/ 0 h 69"/>
                <a:gd name="T2" fmla="*/ 32 w 33"/>
                <a:gd name="T3" fmla="*/ 9 h 69"/>
                <a:gd name="T4" fmla="*/ 33 w 33"/>
                <a:gd name="T5" fmla="*/ 60 h 69"/>
                <a:gd name="T6" fmla="*/ 28 w 33"/>
                <a:gd name="T7" fmla="*/ 69 h 69"/>
                <a:gd name="T8" fmla="*/ 4 w 33"/>
                <a:gd name="T9" fmla="*/ 69 h 69"/>
                <a:gd name="T10" fmla="*/ 0 w 33"/>
                <a:gd name="T11" fmla="*/ 60 h 69"/>
                <a:gd name="T12" fmla="*/ 0 w 33"/>
                <a:gd name="T13" fmla="*/ 9 h 69"/>
                <a:gd name="T14" fmla="*/ 4 w 33"/>
                <a:gd name="T15" fmla="*/ 0 h 69"/>
                <a:gd name="T16" fmla="*/ 28 w 3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9">
                  <a:moveTo>
                    <a:pt x="28" y="0"/>
                  </a:moveTo>
                  <a:cubicBezTo>
                    <a:pt x="31" y="0"/>
                    <a:pt x="32" y="4"/>
                    <a:pt x="32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5"/>
                    <a:pt x="31" y="69"/>
                    <a:pt x="28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" name="Freeform 43">
              <a:extLst>
                <a:ext uri="{FF2B5EF4-FFF2-40B4-BE49-F238E27FC236}">
                  <a16:creationId xmlns:a16="http://schemas.microsoft.com/office/drawing/2014/main" xmlns="" id="{5F7ED2E1-19CD-4FD9-B175-4E1457AD1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7525" y="2755900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5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2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" name="Freeform 44">
              <a:extLst>
                <a:ext uri="{FF2B5EF4-FFF2-40B4-BE49-F238E27FC236}">
                  <a16:creationId xmlns:a16="http://schemas.microsoft.com/office/drawing/2014/main" xmlns="" id="{E0B333AB-52BF-437A-AB91-C049F9BDB58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7525" y="2622550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5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5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" name="Freeform 45">
              <a:extLst>
                <a:ext uri="{FF2B5EF4-FFF2-40B4-BE49-F238E27FC236}">
                  <a16:creationId xmlns:a16="http://schemas.microsoft.com/office/drawing/2014/main" xmlns="" id="{9B0A9503-C58C-46F0-8E07-F05A704A53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7525" y="2489200"/>
              <a:ext cx="52388" cy="109538"/>
            </a:xfrm>
            <a:custGeom>
              <a:avLst/>
              <a:gdLst>
                <a:gd name="T0" fmla="*/ 29 w 33"/>
                <a:gd name="T1" fmla="*/ 0 h 69"/>
                <a:gd name="T2" fmla="*/ 33 w 33"/>
                <a:gd name="T3" fmla="*/ 9 h 69"/>
                <a:gd name="T4" fmla="*/ 33 w 33"/>
                <a:gd name="T5" fmla="*/ 60 h 69"/>
                <a:gd name="T6" fmla="*/ 29 w 33"/>
                <a:gd name="T7" fmla="*/ 68 h 69"/>
                <a:gd name="T8" fmla="*/ 4 w 33"/>
                <a:gd name="T9" fmla="*/ 69 h 69"/>
                <a:gd name="T10" fmla="*/ 0 w 33"/>
                <a:gd name="T11" fmla="*/ 60 h 69"/>
                <a:gd name="T12" fmla="*/ 0 w 33"/>
                <a:gd name="T13" fmla="*/ 9 h 69"/>
                <a:gd name="T14" fmla="*/ 4 w 33"/>
                <a:gd name="T15" fmla="*/ 0 h 69"/>
                <a:gd name="T16" fmla="*/ 29 w 3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9">
                  <a:moveTo>
                    <a:pt x="29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" name="Freeform 46">
              <a:extLst>
                <a:ext uri="{FF2B5EF4-FFF2-40B4-BE49-F238E27FC236}">
                  <a16:creationId xmlns:a16="http://schemas.microsoft.com/office/drawing/2014/main" xmlns="" id="{10CC7ED0-4CA0-44E5-8C86-3E58339CD4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7525" y="2357438"/>
              <a:ext cx="52388" cy="107950"/>
            </a:xfrm>
            <a:custGeom>
              <a:avLst/>
              <a:gdLst>
                <a:gd name="T0" fmla="*/ 29 w 33"/>
                <a:gd name="T1" fmla="*/ 0 h 68"/>
                <a:gd name="T2" fmla="*/ 33 w 33"/>
                <a:gd name="T3" fmla="*/ 8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9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9" y="0"/>
                  </a:moveTo>
                  <a:cubicBezTo>
                    <a:pt x="31" y="0"/>
                    <a:pt x="33" y="4"/>
                    <a:pt x="33" y="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" name="Freeform 47">
              <a:extLst>
                <a:ext uri="{FF2B5EF4-FFF2-40B4-BE49-F238E27FC236}">
                  <a16:creationId xmlns:a16="http://schemas.microsoft.com/office/drawing/2014/main" xmlns="" id="{044E32CB-8CAC-4390-9B72-234B548626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7525" y="2224088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59 h 68"/>
                <a:gd name="T6" fmla="*/ 29 w 33"/>
                <a:gd name="T7" fmla="*/ 68 h 68"/>
                <a:gd name="T8" fmla="*/ 4 w 33"/>
                <a:gd name="T9" fmla="*/ 68 h 68"/>
                <a:gd name="T10" fmla="*/ 0 w 33"/>
                <a:gd name="T11" fmla="*/ 59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4"/>
                    <a:pt x="31" y="68"/>
                    <a:pt x="29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2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" name="Freeform 48">
              <a:extLst>
                <a:ext uri="{FF2B5EF4-FFF2-40B4-BE49-F238E27FC236}">
                  <a16:creationId xmlns:a16="http://schemas.microsoft.com/office/drawing/2014/main" xmlns="" id="{72008F5C-0393-46E6-8E03-E65A3CFED8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27525" y="2090738"/>
              <a:ext cx="52388" cy="107950"/>
            </a:xfrm>
            <a:custGeom>
              <a:avLst/>
              <a:gdLst>
                <a:gd name="T0" fmla="*/ 28 w 33"/>
                <a:gd name="T1" fmla="*/ 0 h 68"/>
                <a:gd name="T2" fmla="*/ 33 w 33"/>
                <a:gd name="T3" fmla="*/ 9 h 68"/>
                <a:gd name="T4" fmla="*/ 33 w 33"/>
                <a:gd name="T5" fmla="*/ 60 h 68"/>
                <a:gd name="T6" fmla="*/ 28 w 33"/>
                <a:gd name="T7" fmla="*/ 68 h 68"/>
                <a:gd name="T8" fmla="*/ 4 w 33"/>
                <a:gd name="T9" fmla="*/ 68 h 68"/>
                <a:gd name="T10" fmla="*/ 0 w 33"/>
                <a:gd name="T11" fmla="*/ 60 h 68"/>
                <a:gd name="T12" fmla="*/ 0 w 33"/>
                <a:gd name="T13" fmla="*/ 9 h 68"/>
                <a:gd name="T14" fmla="*/ 4 w 33"/>
                <a:gd name="T15" fmla="*/ 0 h 68"/>
                <a:gd name="T16" fmla="*/ 28 w 33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8">
                  <a:moveTo>
                    <a:pt x="28" y="0"/>
                  </a:moveTo>
                  <a:cubicBezTo>
                    <a:pt x="31" y="0"/>
                    <a:pt x="33" y="4"/>
                    <a:pt x="33" y="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4"/>
                    <a:pt x="31" y="68"/>
                    <a:pt x="28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" y="0"/>
                    <a:pt x="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" name="Freeform 49">
              <a:extLst>
                <a:ext uri="{FF2B5EF4-FFF2-40B4-BE49-F238E27FC236}">
                  <a16:creationId xmlns:a16="http://schemas.microsoft.com/office/drawing/2014/main" xmlns="" id="{251390B1-3643-462D-B610-CC6EAD096A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4176" y="38179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" name="Freeform 50">
              <a:extLst>
                <a:ext uri="{FF2B5EF4-FFF2-40B4-BE49-F238E27FC236}">
                  <a16:creationId xmlns:a16="http://schemas.microsoft.com/office/drawing/2014/main" xmlns="" id="{77713D3F-1763-4A57-941F-B250D05721D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4176" y="36909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8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3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" name="Freeform 51">
              <a:extLst>
                <a:ext uri="{FF2B5EF4-FFF2-40B4-BE49-F238E27FC236}">
                  <a16:creationId xmlns:a16="http://schemas.microsoft.com/office/drawing/2014/main" xmlns="" id="{7B583B26-D5FC-4753-905D-4C9BEAA2B2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4175" y="356235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1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5" y="68"/>
                    <a:pt x="1" y="64"/>
                    <a:pt x="1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" name="Freeform 52">
              <a:extLst>
                <a:ext uri="{FF2B5EF4-FFF2-40B4-BE49-F238E27FC236}">
                  <a16:creationId xmlns:a16="http://schemas.microsoft.com/office/drawing/2014/main" xmlns="" id="{FDF0027F-151E-42F9-B454-B11E5BC7BA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4175" y="3433763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60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" name="Freeform 53">
              <a:extLst>
                <a:ext uri="{FF2B5EF4-FFF2-40B4-BE49-F238E27FC236}">
                  <a16:creationId xmlns:a16="http://schemas.microsoft.com/office/drawing/2014/main" xmlns="" id="{99776FC4-92BC-40A6-9C2C-927B72D8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5763" y="33067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" name="Freeform 54">
              <a:extLst>
                <a:ext uri="{FF2B5EF4-FFF2-40B4-BE49-F238E27FC236}">
                  <a16:creationId xmlns:a16="http://schemas.microsoft.com/office/drawing/2014/main" xmlns="" id="{E058FC13-542B-42A2-B5EC-F41B0A7B53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5763" y="31781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" name="Freeform 55">
              <a:extLst>
                <a:ext uri="{FF2B5EF4-FFF2-40B4-BE49-F238E27FC236}">
                  <a16:creationId xmlns:a16="http://schemas.microsoft.com/office/drawing/2014/main" xmlns="" id="{083BAAD8-0465-4C24-9F68-FC1966B000D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5763" y="304958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8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" name="Freeform 56">
              <a:extLst>
                <a:ext uri="{FF2B5EF4-FFF2-40B4-BE49-F238E27FC236}">
                  <a16:creationId xmlns:a16="http://schemas.microsoft.com/office/drawing/2014/main" xmlns="" id="{04A56014-33F6-43F5-A670-DCEC6CBC016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5763" y="292258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" name="Freeform 57">
              <a:extLst>
                <a:ext uri="{FF2B5EF4-FFF2-40B4-BE49-F238E27FC236}">
                  <a16:creationId xmlns:a16="http://schemas.microsoft.com/office/drawing/2014/main" xmlns="" id="{874EF4FC-60F1-4320-B98A-EC613F5CE1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5763" y="2794000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" name="Freeform 58">
              <a:extLst>
                <a:ext uri="{FF2B5EF4-FFF2-40B4-BE49-F238E27FC236}">
                  <a16:creationId xmlns:a16="http://schemas.microsoft.com/office/drawing/2014/main" xmlns="" id="{AC6B039D-2B05-41D8-804A-83E588DD2A8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5763" y="2665413"/>
              <a:ext cx="109538" cy="109538"/>
            </a:xfrm>
            <a:custGeom>
              <a:avLst/>
              <a:gdLst>
                <a:gd name="T0" fmla="*/ 60 w 69"/>
                <a:gd name="T1" fmla="*/ 0 h 69"/>
                <a:gd name="T2" fmla="*/ 69 w 69"/>
                <a:gd name="T3" fmla="*/ 9 h 69"/>
                <a:gd name="T4" fmla="*/ 69 w 69"/>
                <a:gd name="T5" fmla="*/ 60 h 69"/>
                <a:gd name="T6" fmla="*/ 60 w 69"/>
                <a:gd name="T7" fmla="*/ 68 h 69"/>
                <a:gd name="T8" fmla="*/ 9 w 69"/>
                <a:gd name="T9" fmla="*/ 69 h 69"/>
                <a:gd name="T10" fmla="*/ 1 w 69"/>
                <a:gd name="T11" fmla="*/ 60 h 69"/>
                <a:gd name="T12" fmla="*/ 0 w 69"/>
                <a:gd name="T13" fmla="*/ 9 h 69"/>
                <a:gd name="T14" fmla="*/ 9 w 69"/>
                <a:gd name="T15" fmla="*/ 0 h 69"/>
                <a:gd name="T16" fmla="*/ 60 w 69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5"/>
                    <a:pt x="65" y="68"/>
                    <a:pt x="60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5" y="69"/>
                    <a:pt x="1" y="65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0" name="Freeform 59">
              <a:extLst>
                <a:ext uri="{FF2B5EF4-FFF2-40B4-BE49-F238E27FC236}">
                  <a16:creationId xmlns:a16="http://schemas.microsoft.com/office/drawing/2014/main" xmlns="" id="{6361B381-4B39-48F6-803B-78F5DF897C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5763" y="2538413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1" name="Freeform 60">
              <a:extLst>
                <a:ext uri="{FF2B5EF4-FFF2-40B4-BE49-F238E27FC236}">
                  <a16:creationId xmlns:a16="http://schemas.microsoft.com/office/drawing/2014/main" xmlns="" id="{AF9A35F1-353F-45B5-BC9D-7D1369961D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7351" y="24098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2" name="Freeform 61">
              <a:extLst>
                <a:ext uri="{FF2B5EF4-FFF2-40B4-BE49-F238E27FC236}">
                  <a16:creationId xmlns:a16="http://schemas.microsoft.com/office/drawing/2014/main" xmlns="" id="{971E2D52-1130-4E03-9E60-6F0F740633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7351" y="22780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3" name="Freeform 62">
              <a:extLst>
                <a:ext uri="{FF2B5EF4-FFF2-40B4-BE49-F238E27FC236}">
                  <a16:creationId xmlns:a16="http://schemas.microsoft.com/office/drawing/2014/main" xmlns="" id="{718E688A-EC58-427E-B6E9-E0C60A7F2FD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7176" y="3651250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60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5" y="69"/>
                    <a:pt x="6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4" name="Freeform 63">
              <a:extLst>
                <a:ext uri="{FF2B5EF4-FFF2-40B4-BE49-F238E27FC236}">
                  <a16:creationId xmlns:a16="http://schemas.microsoft.com/office/drawing/2014/main" xmlns="" id="{0B8EFE99-773E-4534-A997-16CE15DAD8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5588" y="3778250"/>
              <a:ext cx="109538" cy="147638"/>
            </a:xfrm>
            <a:custGeom>
              <a:avLst/>
              <a:gdLst>
                <a:gd name="T0" fmla="*/ 60 w 69"/>
                <a:gd name="T1" fmla="*/ 0 h 93"/>
                <a:gd name="T2" fmla="*/ 69 w 69"/>
                <a:gd name="T3" fmla="*/ 9 h 93"/>
                <a:gd name="T4" fmla="*/ 69 w 69"/>
                <a:gd name="T5" fmla="*/ 84 h 93"/>
                <a:gd name="T6" fmla="*/ 60 w 69"/>
                <a:gd name="T7" fmla="*/ 93 h 93"/>
                <a:gd name="T8" fmla="*/ 9 w 69"/>
                <a:gd name="T9" fmla="*/ 93 h 93"/>
                <a:gd name="T10" fmla="*/ 1 w 69"/>
                <a:gd name="T11" fmla="*/ 84 h 93"/>
                <a:gd name="T12" fmla="*/ 0 w 69"/>
                <a:gd name="T13" fmla="*/ 9 h 93"/>
                <a:gd name="T14" fmla="*/ 9 w 69"/>
                <a:gd name="T15" fmla="*/ 0 h 93"/>
                <a:gd name="T16" fmla="*/ 60 w 69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93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69" y="89"/>
                    <a:pt x="65" y="93"/>
                    <a:pt x="6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5" y="93"/>
                    <a:pt x="1" y="89"/>
                    <a:pt x="1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5" name="Freeform 64">
              <a:extLst>
                <a:ext uri="{FF2B5EF4-FFF2-40B4-BE49-F238E27FC236}">
                  <a16:creationId xmlns:a16="http://schemas.microsoft.com/office/drawing/2014/main" xmlns="" id="{26F92FAB-6E82-458C-A5FF-15B00CD1BC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76650" y="3609975"/>
              <a:ext cx="109538" cy="147638"/>
            </a:xfrm>
            <a:custGeom>
              <a:avLst/>
              <a:gdLst>
                <a:gd name="T0" fmla="*/ 60 w 69"/>
                <a:gd name="T1" fmla="*/ 0 h 93"/>
                <a:gd name="T2" fmla="*/ 69 w 69"/>
                <a:gd name="T3" fmla="*/ 9 h 93"/>
                <a:gd name="T4" fmla="*/ 69 w 69"/>
                <a:gd name="T5" fmla="*/ 84 h 93"/>
                <a:gd name="T6" fmla="*/ 60 w 69"/>
                <a:gd name="T7" fmla="*/ 93 h 93"/>
                <a:gd name="T8" fmla="*/ 10 w 69"/>
                <a:gd name="T9" fmla="*/ 93 h 93"/>
                <a:gd name="T10" fmla="*/ 1 w 69"/>
                <a:gd name="T11" fmla="*/ 84 h 93"/>
                <a:gd name="T12" fmla="*/ 1 w 69"/>
                <a:gd name="T13" fmla="*/ 9 h 93"/>
                <a:gd name="T14" fmla="*/ 9 w 69"/>
                <a:gd name="T15" fmla="*/ 0 h 93"/>
                <a:gd name="T16" fmla="*/ 60 w 69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93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69" y="89"/>
                    <a:pt x="65" y="93"/>
                    <a:pt x="60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1" y="89"/>
                    <a:pt x="1" y="8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6" name="Freeform 65">
              <a:extLst>
                <a:ext uri="{FF2B5EF4-FFF2-40B4-BE49-F238E27FC236}">
                  <a16:creationId xmlns:a16="http://schemas.microsoft.com/office/drawing/2014/main" xmlns="" id="{F0D55EE6-B24C-48F0-B844-F61C9F7AFA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76651" y="3778250"/>
              <a:ext cx="107950" cy="147638"/>
            </a:xfrm>
            <a:custGeom>
              <a:avLst/>
              <a:gdLst>
                <a:gd name="T0" fmla="*/ 59 w 68"/>
                <a:gd name="T1" fmla="*/ 0 h 93"/>
                <a:gd name="T2" fmla="*/ 68 w 68"/>
                <a:gd name="T3" fmla="*/ 8 h 93"/>
                <a:gd name="T4" fmla="*/ 68 w 68"/>
                <a:gd name="T5" fmla="*/ 84 h 93"/>
                <a:gd name="T6" fmla="*/ 59 w 68"/>
                <a:gd name="T7" fmla="*/ 93 h 93"/>
                <a:gd name="T8" fmla="*/ 9 w 68"/>
                <a:gd name="T9" fmla="*/ 93 h 93"/>
                <a:gd name="T10" fmla="*/ 0 w 68"/>
                <a:gd name="T11" fmla="*/ 84 h 93"/>
                <a:gd name="T12" fmla="*/ 0 w 68"/>
                <a:gd name="T13" fmla="*/ 9 h 93"/>
                <a:gd name="T14" fmla="*/ 9 w 68"/>
                <a:gd name="T15" fmla="*/ 0 h 93"/>
                <a:gd name="T16" fmla="*/ 59 w 68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3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9"/>
                    <a:pt x="64" y="93"/>
                    <a:pt x="5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7" name="Freeform 66">
              <a:extLst>
                <a:ext uri="{FF2B5EF4-FFF2-40B4-BE49-F238E27FC236}">
                  <a16:creationId xmlns:a16="http://schemas.microsoft.com/office/drawing/2014/main" xmlns="" id="{6F2A8D15-CD08-4DBA-AFA0-D3C6B49786E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76650" y="3441700"/>
              <a:ext cx="109538" cy="149225"/>
            </a:xfrm>
            <a:custGeom>
              <a:avLst/>
              <a:gdLst>
                <a:gd name="T0" fmla="*/ 60 w 69"/>
                <a:gd name="T1" fmla="*/ 0 h 94"/>
                <a:gd name="T2" fmla="*/ 68 w 69"/>
                <a:gd name="T3" fmla="*/ 9 h 94"/>
                <a:gd name="T4" fmla="*/ 69 w 69"/>
                <a:gd name="T5" fmla="*/ 85 h 94"/>
                <a:gd name="T6" fmla="*/ 60 w 69"/>
                <a:gd name="T7" fmla="*/ 93 h 94"/>
                <a:gd name="T8" fmla="*/ 9 w 69"/>
                <a:gd name="T9" fmla="*/ 93 h 94"/>
                <a:gd name="T10" fmla="*/ 0 w 69"/>
                <a:gd name="T11" fmla="*/ 85 h 94"/>
                <a:gd name="T12" fmla="*/ 0 w 69"/>
                <a:gd name="T13" fmla="*/ 9 h 94"/>
                <a:gd name="T14" fmla="*/ 9 w 69"/>
                <a:gd name="T15" fmla="*/ 0 h 94"/>
                <a:gd name="T16" fmla="*/ 60 w 69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94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89"/>
                    <a:pt x="65" y="93"/>
                    <a:pt x="6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4"/>
                    <a:pt x="0" y="90"/>
                    <a:pt x="0" y="8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8" name="Freeform 67">
              <a:extLst>
                <a:ext uri="{FF2B5EF4-FFF2-40B4-BE49-F238E27FC236}">
                  <a16:creationId xmlns:a16="http://schemas.microsoft.com/office/drawing/2014/main" xmlns="" id="{A8AF8BFA-9203-41A2-BE54-5E657B6F48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78238" y="2593975"/>
              <a:ext cx="109538" cy="828675"/>
            </a:xfrm>
            <a:custGeom>
              <a:avLst/>
              <a:gdLst>
                <a:gd name="T0" fmla="*/ 60 w 69"/>
                <a:gd name="T1" fmla="*/ 1 h 522"/>
                <a:gd name="T2" fmla="*/ 68 w 69"/>
                <a:gd name="T3" fmla="*/ 9 h 522"/>
                <a:gd name="T4" fmla="*/ 69 w 69"/>
                <a:gd name="T5" fmla="*/ 513 h 522"/>
                <a:gd name="T6" fmla="*/ 61 w 69"/>
                <a:gd name="T7" fmla="*/ 522 h 522"/>
                <a:gd name="T8" fmla="*/ 10 w 69"/>
                <a:gd name="T9" fmla="*/ 522 h 522"/>
                <a:gd name="T10" fmla="*/ 1 w 69"/>
                <a:gd name="T11" fmla="*/ 513 h 522"/>
                <a:gd name="T12" fmla="*/ 0 w 69"/>
                <a:gd name="T13" fmla="*/ 9 h 522"/>
                <a:gd name="T14" fmla="*/ 9 w 69"/>
                <a:gd name="T15" fmla="*/ 1 h 522"/>
                <a:gd name="T16" fmla="*/ 60 w 69"/>
                <a:gd name="T17" fmla="*/ 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522">
                  <a:moveTo>
                    <a:pt x="60" y="1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13"/>
                    <a:pt x="69" y="513"/>
                    <a:pt x="69" y="513"/>
                  </a:cubicBezTo>
                  <a:cubicBezTo>
                    <a:pt x="69" y="518"/>
                    <a:pt x="65" y="522"/>
                    <a:pt x="61" y="52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5" y="522"/>
                    <a:pt x="1" y="518"/>
                    <a:pt x="1" y="5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9" name="Freeform 68">
              <a:extLst>
                <a:ext uri="{FF2B5EF4-FFF2-40B4-BE49-F238E27FC236}">
                  <a16:creationId xmlns:a16="http://schemas.microsoft.com/office/drawing/2014/main" xmlns="" id="{C027C06C-B4F5-4B29-BD2A-B949E3F29A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79826" y="2257425"/>
              <a:ext cx="107950" cy="147638"/>
            </a:xfrm>
            <a:custGeom>
              <a:avLst/>
              <a:gdLst>
                <a:gd name="T0" fmla="*/ 59 w 68"/>
                <a:gd name="T1" fmla="*/ 0 h 93"/>
                <a:gd name="T2" fmla="*/ 68 w 68"/>
                <a:gd name="T3" fmla="*/ 9 h 93"/>
                <a:gd name="T4" fmla="*/ 68 w 68"/>
                <a:gd name="T5" fmla="*/ 84 h 93"/>
                <a:gd name="T6" fmla="*/ 59 w 68"/>
                <a:gd name="T7" fmla="*/ 93 h 93"/>
                <a:gd name="T8" fmla="*/ 9 w 68"/>
                <a:gd name="T9" fmla="*/ 93 h 93"/>
                <a:gd name="T10" fmla="*/ 0 w 68"/>
                <a:gd name="T11" fmla="*/ 84 h 93"/>
                <a:gd name="T12" fmla="*/ 0 w 68"/>
                <a:gd name="T13" fmla="*/ 9 h 93"/>
                <a:gd name="T14" fmla="*/ 9 w 68"/>
                <a:gd name="T15" fmla="*/ 0 h 93"/>
                <a:gd name="T16" fmla="*/ 59 w 68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3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9"/>
                    <a:pt x="64" y="93"/>
                    <a:pt x="5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0" name="Freeform 69">
              <a:extLst>
                <a:ext uri="{FF2B5EF4-FFF2-40B4-BE49-F238E27FC236}">
                  <a16:creationId xmlns:a16="http://schemas.microsoft.com/office/drawing/2014/main" xmlns="" id="{84AE77F5-493E-4A37-9BEE-9FD43F367E2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79826" y="2425700"/>
              <a:ext cx="107950" cy="147638"/>
            </a:xfrm>
            <a:custGeom>
              <a:avLst/>
              <a:gdLst>
                <a:gd name="T0" fmla="*/ 59 w 68"/>
                <a:gd name="T1" fmla="*/ 0 h 93"/>
                <a:gd name="T2" fmla="*/ 68 w 68"/>
                <a:gd name="T3" fmla="*/ 9 h 93"/>
                <a:gd name="T4" fmla="*/ 68 w 68"/>
                <a:gd name="T5" fmla="*/ 84 h 93"/>
                <a:gd name="T6" fmla="*/ 60 w 68"/>
                <a:gd name="T7" fmla="*/ 93 h 93"/>
                <a:gd name="T8" fmla="*/ 9 w 68"/>
                <a:gd name="T9" fmla="*/ 93 h 93"/>
                <a:gd name="T10" fmla="*/ 0 w 68"/>
                <a:gd name="T11" fmla="*/ 84 h 93"/>
                <a:gd name="T12" fmla="*/ 0 w 68"/>
                <a:gd name="T13" fmla="*/ 9 h 93"/>
                <a:gd name="T14" fmla="*/ 9 w 68"/>
                <a:gd name="T15" fmla="*/ 0 h 93"/>
                <a:gd name="T16" fmla="*/ 59 w 68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3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9"/>
                    <a:pt x="64" y="93"/>
                    <a:pt x="6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1" name="Freeform 70">
              <a:extLst>
                <a:ext uri="{FF2B5EF4-FFF2-40B4-BE49-F238E27FC236}">
                  <a16:creationId xmlns:a16="http://schemas.microsoft.com/office/drawing/2014/main" xmlns="" id="{BB2BAD74-7C42-4B9A-AFF2-5D9F1B1493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79826" y="2089150"/>
              <a:ext cx="107950" cy="149225"/>
            </a:xfrm>
            <a:custGeom>
              <a:avLst/>
              <a:gdLst>
                <a:gd name="T0" fmla="*/ 59 w 68"/>
                <a:gd name="T1" fmla="*/ 0 h 94"/>
                <a:gd name="T2" fmla="*/ 68 w 68"/>
                <a:gd name="T3" fmla="*/ 9 h 94"/>
                <a:gd name="T4" fmla="*/ 68 w 68"/>
                <a:gd name="T5" fmla="*/ 85 h 94"/>
                <a:gd name="T6" fmla="*/ 59 w 68"/>
                <a:gd name="T7" fmla="*/ 94 h 94"/>
                <a:gd name="T8" fmla="*/ 9 w 68"/>
                <a:gd name="T9" fmla="*/ 94 h 94"/>
                <a:gd name="T10" fmla="*/ 0 w 68"/>
                <a:gd name="T11" fmla="*/ 85 h 94"/>
                <a:gd name="T12" fmla="*/ 0 w 68"/>
                <a:gd name="T13" fmla="*/ 9 h 94"/>
                <a:gd name="T14" fmla="*/ 9 w 68"/>
                <a:gd name="T15" fmla="*/ 1 h 94"/>
                <a:gd name="T16" fmla="*/ 59 w 68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4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8" y="90"/>
                    <a:pt x="64" y="94"/>
                    <a:pt x="5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4" y="94"/>
                    <a:pt x="0" y="90"/>
                    <a:pt x="0" y="8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2" name="Freeform 71">
              <a:extLst>
                <a:ext uri="{FF2B5EF4-FFF2-40B4-BE49-F238E27FC236}">
                  <a16:creationId xmlns:a16="http://schemas.microsoft.com/office/drawing/2014/main" xmlns="" id="{06012A6C-1177-41AB-84E0-8972F144105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0650" y="3743325"/>
              <a:ext cx="109538" cy="182563"/>
            </a:xfrm>
            <a:custGeom>
              <a:avLst/>
              <a:gdLst>
                <a:gd name="T0" fmla="*/ 60 w 69"/>
                <a:gd name="T1" fmla="*/ 0 h 115"/>
                <a:gd name="T2" fmla="*/ 69 w 69"/>
                <a:gd name="T3" fmla="*/ 9 h 115"/>
                <a:gd name="T4" fmla="*/ 69 w 69"/>
                <a:gd name="T5" fmla="*/ 107 h 115"/>
                <a:gd name="T6" fmla="*/ 60 w 69"/>
                <a:gd name="T7" fmla="*/ 115 h 115"/>
                <a:gd name="T8" fmla="*/ 10 w 69"/>
                <a:gd name="T9" fmla="*/ 115 h 115"/>
                <a:gd name="T10" fmla="*/ 1 w 69"/>
                <a:gd name="T11" fmla="*/ 107 h 115"/>
                <a:gd name="T12" fmla="*/ 1 w 69"/>
                <a:gd name="T13" fmla="*/ 9 h 115"/>
                <a:gd name="T14" fmla="*/ 9 w 69"/>
                <a:gd name="T15" fmla="*/ 0 h 115"/>
                <a:gd name="T16" fmla="*/ 60 w 69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15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9" y="111"/>
                    <a:pt x="65" y="115"/>
                    <a:pt x="60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5" y="115"/>
                    <a:pt x="1" y="111"/>
                    <a:pt x="1" y="10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3" name="Freeform 72">
              <a:extLst>
                <a:ext uri="{FF2B5EF4-FFF2-40B4-BE49-F238E27FC236}">
                  <a16:creationId xmlns:a16="http://schemas.microsoft.com/office/drawing/2014/main" xmlns="" id="{7DBC7C56-6C72-4DD7-8750-8294C045D9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7176" y="3524250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4" name="Freeform 73">
              <a:extLst>
                <a:ext uri="{FF2B5EF4-FFF2-40B4-BE49-F238E27FC236}">
                  <a16:creationId xmlns:a16="http://schemas.microsoft.com/office/drawing/2014/main" xmlns="" id="{507EBF57-7D06-4B28-992F-72D1730881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7176" y="33956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5" name="Freeform 74">
              <a:extLst>
                <a:ext uri="{FF2B5EF4-FFF2-40B4-BE49-F238E27FC236}">
                  <a16:creationId xmlns:a16="http://schemas.microsoft.com/office/drawing/2014/main" xmlns="" id="{1F466FA7-7FCF-4B27-AC5F-B8ED774446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7176" y="32686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3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6" name="Freeform 75">
              <a:extLst>
                <a:ext uri="{FF2B5EF4-FFF2-40B4-BE49-F238E27FC236}">
                  <a16:creationId xmlns:a16="http://schemas.microsoft.com/office/drawing/2014/main" xmlns="" id="{8446661C-D4AF-4EB4-BCED-A5D68884851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7176" y="31400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7" name="Freeform 76">
              <a:extLst>
                <a:ext uri="{FF2B5EF4-FFF2-40B4-BE49-F238E27FC236}">
                  <a16:creationId xmlns:a16="http://schemas.microsoft.com/office/drawing/2014/main" xmlns="" id="{01965B7C-C111-44DF-B339-B7A00FB7F66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7175" y="3011488"/>
              <a:ext cx="109538" cy="109538"/>
            </a:xfrm>
            <a:custGeom>
              <a:avLst/>
              <a:gdLst>
                <a:gd name="T0" fmla="*/ 60 w 69"/>
                <a:gd name="T1" fmla="*/ 0 h 69"/>
                <a:gd name="T2" fmla="*/ 69 w 69"/>
                <a:gd name="T3" fmla="*/ 9 h 69"/>
                <a:gd name="T4" fmla="*/ 69 w 69"/>
                <a:gd name="T5" fmla="*/ 60 h 69"/>
                <a:gd name="T6" fmla="*/ 60 w 69"/>
                <a:gd name="T7" fmla="*/ 68 h 69"/>
                <a:gd name="T8" fmla="*/ 9 w 69"/>
                <a:gd name="T9" fmla="*/ 69 h 69"/>
                <a:gd name="T10" fmla="*/ 1 w 69"/>
                <a:gd name="T11" fmla="*/ 60 h 69"/>
                <a:gd name="T12" fmla="*/ 0 w 69"/>
                <a:gd name="T13" fmla="*/ 9 h 69"/>
                <a:gd name="T14" fmla="*/ 9 w 69"/>
                <a:gd name="T15" fmla="*/ 0 h 69"/>
                <a:gd name="T16" fmla="*/ 60 w 69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5" y="69"/>
                    <a:pt x="1" y="65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8" name="Freeform 77">
              <a:extLst>
                <a:ext uri="{FF2B5EF4-FFF2-40B4-BE49-F238E27FC236}">
                  <a16:creationId xmlns:a16="http://schemas.microsoft.com/office/drawing/2014/main" xmlns="" id="{0CE05C68-B475-4997-9697-5A0B726D5AD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7175" y="2884488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9" name="Freeform 78">
              <a:extLst>
                <a:ext uri="{FF2B5EF4-FFF2-40B4-BE49-F238E27FC236}">
                  <a16:creationId xmlns:a16="http://schemas.microsoft.com/office/drawing/2014/main" xmlns="" id="{53587B16-64D8-4586-B577-EF32B0E21A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8763" y="2755900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0" name="Freeform 79">
              <a:extLst>
                <a:ext uri="{FF2B5EF4-FFF2-40B4-BE49-F238E27FC236}">
                  <a16:creationId xmlns:a16="http://schemas.microsoft.com/office/drawing/2014/main" xmlns="" id="{6139B3BA-D9E0-4A25-ABFD-95061CC0BBE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8763" y="2627313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4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1" name="Freeform 80">
              <a:extLst>
                <a:ext uri="{FF2B5EF4-FFF2-40B4-BE49-F238E27FC236}">
                  <a16:creationId xmlns:a16="http://schemas.microsoft.com/office/drawing/2014/main" xmlns="" id="{AFBC632A-C65D-49F3-82AD-D0C20C3324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8763" y="250031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2" name="Freeform 81">
              <a:extLst>
                <a:ext uri="{FF2B5EF4-FFF2-40B4-BE49-F238E27FC236}">
                  <a16:creationId xmlns:a16="http://schemas.microsoft.com/office/drawing/2014/main" xmlns="" id="{4C6081E5-A148-46F4-8197-C0D4B05CD9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8763" y="23717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3" name="Freeform 82">
              <a:extLst>
                <a:ext uri="{FF2B5EF4-FFF2-40B4-BE49-F238E27FC236}">
                  <a16:creationId xmlns:a16="http://schemas.microsoft.com/office/drawing/2014/main" xmlns="" id="{F476F671-029C-4F5C-BF8B-AE1563008D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8763" y="224313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8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1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4" name="Freeform 83">
              <a:extLst>
                <a:ext uri="{FF2B5EF4-FFF2-40B4-BE49-F238E27FC236}">
                  <a16:creationId xmlns:a16="http://schemas.microsoft.com/office/drawing/2014/main" xmlns="" id="{D58E5292-DBBA-466B-8082-46D094EFC51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5413" y="3611563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8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8"/>
                    <a:pt x="59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5" name="Freeform 84">
              <a:extLst>
                <a:ext uri="{FF2B5EF4-FFF2-40B4-BE49-F238E27FC236}">
                  <a16:creationId xmlns:a16="http://schemas.microsoft.com/office/drawing/2014/main" xmlns="" id="{BF518F22-3A58-4EEA-8931-D4EF4EEFAB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5413" y="34845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6" name="Freeform 85">
              <a:extLst>
                <a:ext uri="{FF2B5EF4-FFF2-40B4-BE49-F238E27FC236}">
                  <a16:creationId xmlns:a16="http://schemas.microsoft.com/office/drawing/2014/main" xmlns="" id="{F0D09593-5B73-4017-9D40-3849611D0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5413" y="33559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7" name="Freeform 86">
              <a:extLst>
                <a:ext uri="{FF2B5EF4-FFF2-40B4-BE49-F238E27FC236}">
                  <a16:creationId xmlns:a16="http://schemas.microsoft.com/office/drawing/2014/main" xmlns="" id="{88E0E8B8-3D71-4E39-80D8-9D427BC4F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5413" y="322738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8" name="Freeform 87">
              <a:extLst>
                <a:ext uri="{FF2B5EF4-FFF2-40B4-BE49-F238E27FC236}">
                  <a16:creationId xmlns:a16="http://schemas.microsoft.com/office/drawing/2014/main" xmlns="" id="{D21282A2-F6AA-42F7-8230-3299E06A334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5413" y="3100388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1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5" y="68"/>
                    <a:pt x="1" y="64"/>
                    <a:pt x="1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9" name="Freeform 88">
              <a:extLst>
                <a:ext uri="{FF2B5EF4-FFF2-40B4-BE49-F238E27FC236}">
                  <a16:creationId xmlns:a16="http://schemas.microsoft.com/office/drawing/2014/main" xmlns="" id="{70D0DB7C-08E2-46A3-91CB-D2C393E9315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5413" y="297180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60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0" name="Freeform 89">
              <a:extLst>
                <a:ext uri="{FF2B5EF4-FFF2-40B4-BE49-F238E27FC236}">
                  <a16:creationId xmlns:a16="http://schemas.microsoft.com/office/drawing/2014/main" xmlns="" id="{C5E52EC2-9F4C-4C55-A797-3BAE2EDDF2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7001" y="2843213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60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1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6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1" name="Freeform 90">
              <a:extLst>
                <a:ext uri="{FF2B5EF4-FFF2-40B4-BE49-F238E27FC236}">
                  <a16:creationId xmlns:a16="http://schemas.microsoft.com/office/drawing/2014/main" xmlns="" id="{A1042C43-C73F-40A1-9056-2102C69B0F3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7001" y="271621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2" name="Freeform 91">
              <a:extLst>
                <a:ext uri="{FF2B5EF4-FFF2-40B4-BE49-F238E27FC236}">
                  <a16:creationId xmlns:a16="http://schemas.microsoft.com/office/drawing/2014/main" xmlns="" id="{6E0D9081-290A-4A69-B411-785AA138A52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7001" y="25876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60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3" name="Freeform 92">
              <a:extLst>
                <a:ext uri="{FF2B5EF4-FFF2-40B4-BE49-F238E27FC236}">
                  <a16:creationId xmlns:a16="http://schemas.microsoft.com/office/drawing/2014/main" xmlns="" id="{5CD48973-DBA4-4C3A-B07E-85F6ABAC0F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7001" y="24606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4" name="Freeform 93">
              <a:extLst>
                <a:ext uri="{FF2B5EF4-FFF2-40B4-BE49-F238E27FC236}">
                  <a16:creationId xmlns:a16="http://schemas.microsoft.com/office/drawing/2014/main" xmlns="" id="{350BAB86-BD37-4828-958C-6A361862A6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7001" y="23320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5" name="Freeform 94">
              <a:extLst>
                <a:ext uri="{FF2B5EF4-FFF2-40B4-BE49-F238E27FC236}">
                  <a16:creationId xmlns:a16="http://schemas.microsoft.com/office/drawing/2014/main" xmlns="" id="{229B528B-672D-4882-B3E4-3F9194FC8C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7000" y="2203450"/>
              <a:ext cx="109538" cy="109538"/>
            </a:xfrm>
            <a:custGeom>
              <a:avLst/>
              <a:gdLst>
                <a:gd name="T0" fmla="*/ 60 w 69"/>
                <a:gd name="T1" fmla="*/ 0 h 69"/>
                <a:gd name="T2" fmla="*/ 69 w 69"/>
                <a:gd name="T3" fmla="*/ 9 h 69"/>
                <a:gd name="T4" fmla="*/ 69 w 69"/>
                <a:gd name="T5" fmla="*/ 59 h 69"/>
                <a:gd name="T6" fmla="*/ 60 w 69"/>
                <a:gd name="T7" fmla="*/ 68 h 69"/>
                <a:gd name="T8" fmla="*/ 9 w 69"/>
                <a:gd name="T9" fmla="*/ 69 h 69"/>
                <a:gd name="T10" fmla="*/ 1 w 69"/>
                <a:gd name="T11" fmla="*/ 60 h 69"/>
                <a:gd name="T12" fmla="*/ 0 w 69"/>
                <a:gd name="T13" fmla="*/ 9 h 69"/>
                <a:gd name="T14" fmla="*/ 9 w 69"/>
                <a:gd name="T15" fmla="*/ 0 h 69"/>
                <a:gd name="T16" fmla="*/ 60 w 69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8"/>
                    <a:pt x="1" y="65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6" name="Freeform 95">
              <a:extLst>
                <a:ext uri="{FF2B5EF4-FFF2-40B4-BE49-F238E27FC236}">
                  <a16:creationId xmlns:a16="http://schemas.microsoft.com/office/drawing/2014/main" xmlns="" id="{DC52AFDF-5500-4EB4-ABD4-919CC5C2EE5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6826" y="3560763"/>
              <a:ext cx="107950" cy="109538"/>
            </a:xfrm>
            <a:custGeom>
              <a:avLst/>
              <a:gdLst>
                <a:gd name="T0" fmla="*/ 60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60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60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60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5" y="69"/>
                    <a:pt x="6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1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7" name="Freeform 96">
              <a:extLst>
                <a:ext uri="{FF2B5EF4-FFF2-40B4-BE49-F238E27FC236}">
                  <a16:creationId xmlns:a16="http://schemas.microsoft.com/office/drawing/2014/main" xmlns="" id="{A67FE496-3DC3-4665-A0DF-008D07D026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5238" y="368935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8" name="Freeform 97">
              <a:extLst>
                <a:ext uri="{FF2B5EF4-FFF2-40B4-BE49-F238E27FC236}">
                  <a16:creationId xmlns:a16="http://schemas.microsoft.com/office/drawing/2014/main" xmlns="" id="{390426D4-D9BE-47CD-BE73-F7DFD34D2E2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5238" y="381793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9" name="Freeform 98">
              <a:extLst>
                <a:ext uri="{FF2B5EF4-FFF2-40B4-BE49-F238E27FC236}">
                  <a16:creationId xmlns:a16="http://schemas.microsoft.com/office/drawing/2014/main" xmlns="" id="{E6A4B94C-29C6-4BC0-8544-02FEC37758D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6826" y="343376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0" name="Freeform 99">
              <a:extLst>
                <a:ext uri="{FF2B5EF4-FFF2-40B4-BE49-F238E27FC236}">
                  <a16:creationId xmlns:a16="http://schemas.microsoft.com/office/drawing/2014/main" xmlns="" id="{39144AA9-0A33-463B-9510-A491154E89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6826" y="330517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1" name="Freeform 100">
              <a:extLst>
                <a:ext uri="{FF2B5EF4-FFF2-40B4-BE49-F238E27FC236}">
                  <a16:creationId xmlns:a16="http://schemas.microsoft.com/office/drawing/2014/main" xmlns="" id="{E7493523-C59D-435C-AA13-3B214B9CB3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6826" y="3176588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9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1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5"/>
                    <a:pt x="64" y="69"/>
                    <a:pt x="5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1"/>
                    <a:pt x="9" y="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2" name="Freeform 101">
              <a:extLst>
                <a:ext uri="{FF2B5EF4-FFF2-40B4-BE49-F238E27FC236}">
                  <a16:creationId xmlns:a16="http://schemas.microsoft.com/office/drawing/2014/main" xmlns="" id="{7CA085C0-2140-4230-89B1-FF4F6AD83FD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6826" y="3049588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8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3" name="Freeform 102">
              <a:extLst>
                <a:ext uri="{FF2B5EF4-FFF2-40B4-BE49-F238E27FC236}">
                  <a16:creationId xmlns:a16="http://schemas.microsoft.com/office/drawing/2014/main" xmlns="" id="{DD4A93DA-9472-4F39-857C-67E719DE39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6825" y="292100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9 w 69"/>
                <a:gd name="T3" fmla="*/ 9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1 w 69"/>
                <a:gd name="T11" fmla="*/ 60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5" y="68"/>
                    <a:pt x="1" y="64"/>
                    <a:pt x="1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4" name="Freeform 103">
              <a:extLst>
                <a:ext uri="{FF2B5EF4-FFF2-40B4-BE49-F238E27FC236}">
                  <a16:creationId xmlns:a16="http://schemas.microsoft.com/office/drawing/2014/main" xmlns="" id="{6E5A2CCF-E7BA-4348-B088-D597CCC3E26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6825" y="2794000"/>
              <a:ext cx="109538" cy="107950"/>
            </a:xfrm>
            <a:custGeom>
              <a:avLst/>
              <a:gdLst>
                <a:gd name="T0" fmla="*/ 60 w 69"/>
                <a:gd name="T1" fmla="*/ 0 h 68"/>
                <a:gd name="T2" fmla="*/ 68 w 69"/>
                <a:gd name="T3" fmla="*/ 8 h 68"/>
                <a:gd name="T4" fmla="*/ 69 w 69"/>
                <a:gd name="T5" fmla="*/ 59 h 68"/>
                <a:gd name="T6" fmla="*/ 60 w 69"/>
                <a:gd name="T7" fmla="*/ 68 h 68"/>
                <a:gd name="T8" fmla="*/ 9 w 69"/>
                <a:gd name="T9" fmla="*/ 68 h 68"/>
                <a:gd name="T10" fmla="*/ 0 w 69"/>
                <a:gd name="T11" fmla="*/ 59 h 68"/>
                <a:gd name="T12" fmla="*/ 0 w 69"/>
                <a:gd name="T13" fmla="*/ 9 h 68"/>
                <a:gd name="T14" fmla="*/ 9 w 69"/>
                <a:gd name="T15" fmla="*/ 0 h 68"/>
                <a:gd name="T16" fmla="*/ 60 w 6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64" y="0"/>
                    <a:pt x="68" y="3"/>
                    <a:pt x="68" y="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4"/>
                    <a:pt x="65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5" name="Freeform 104">
              <a:extLst>
                <a:ext uri="{FF2B5EF4-FFF2-40B4-BE49-F238E27FC236}">
                  <a16:creationId xmlns:a16="http://schemas.microsoft.com/office/drawing/2014/main" xmlns="" id="{E3BFA626-3C5F-44B4-812B-0C9491BDCA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8413" y="2665413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9 h 68"/>
                <a:gd name="T4" fmla="*/ 68 w 68"/>
                <a:gd name="T5" fmla="*/ 59 h 68"/>
                <a:gd name="T6" fmla="*/ 60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6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6" name="Freeform 105">
              <a:extLst>
                <a:ext uri="{FF2B5EF4-FFF2-40B4-BE49-F238E27FC236}">
                  <a16:creationId xmlns:a16="http://schemas.microsoft.com/office/drawing/2014/main" xmlns="" id="{5843303C-F2F5-4A7C-9F4B-22F18669532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8413" y="2536825"/>
              <a:ext cx="107950" cy="109538"/>
            </a:xfrm>
            <a:custGeom>
              <a:avLst/>
              <a:gdLst>
                <a:gd name="T0" fmla="*/ 59 w 68"/>
                <a:gd name="T1" fmla="*/ 0 h 69"/>
                <a:gd name="T2" fmla="*/ 68 w 68"/>
                <a:gd name="T3" fmla="*/ 9 h 69"/>
                <a:gd name="T4" fmla="*/ 68 w 68"/>
                <a:gd name="T5" fmla="*/ 60 h 69"/>
                <a:gd name="T6" fmla="*/ 59 w 68"/>
                <a:gd name="T7" fmla="*/ 68 h 69"/>
                <a:gd name="T8" fmla="*/ 9 w 68"/>
                <a:gd name="T9" fmla="*/ 69 h 69"/>
                <a:gd name="T10" fmla="*/ 0 w 68"/>
                <a:gd name="T11" fmla="*/ 60 h 69"/>
                <a:gd name="T12" fmla="*/ 0 w 68"/>
                <a:gd name="T13" fmla="*/ 9 h 69"/>
                <a:gd name="T14" fmla="*/ 9 w 68"/>
                <a:gd name="T15" fmla="*/ 0 h 69"/>
                <a:gd name="T16" fmla="*/ 5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65"/>
                    <a:pt x="0" y="6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7" name="Freeform 106">
              <a:extLst>
                <a:ext uri="{FF2B5EF4-FFF2-40B4-BE49-F238E27FC236}">
                  <a16:creationId xmlns:a16="http://schemas.microsoft.com/office/drawing/2014/main" xmlns="" id="{462035B0-B5EF-4F52-A865-CC8DA4C2C1A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8413" y="2409825"/>
              <a:ext cx="107950" cy="107950"/>
            </a:xfrm>
            <a:custGeom>
              <a:avLst/>
              <a:gdLst>
                <a:gd name="T0" fmla="*/ 59 w 68"/>
                <a:gd name="T1" fmla="*/ 0 h 68"/>
                <a:gd name="T2" fmla="*/ 68 w 68"/>
                <a:gd name="T3" fmla="*/ 8 h 68"/>
                <a:gd name="T4" fmla="*/ 68 w 68"/>
                <a:gd name="T5" fmla="*/ 59 h 68"/>
                <a:gd name="T6" fmla="*/ 59 w 68"/>
                <a:gd name="T7" fmla="*/ 68 h 68"/>
                <a:gd name="T8" fmla="*/ 9 w 68"/>
                <a:gd name="T9" fmla="*/ 68 h 68"/>
                <a:gd name="T10" fmla="*/ 0 w 68"/>
                <a:gd name="T11" fmla="*/ 59 h 68"/>
                <a:gd name="T12" fmla="*/ 0 w 68"/>
                <a:gd name="T13" fmla="*/ 9 h 68"/>
                <a:gd name="T14" fmla="*/ 9 w 68"/>
                <a:gd name="T15" fmla="*/ 0 h 68"/>
                <a:gd name="T16" fmla="*/ 5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59" y="0"/>
                  </a:moveTo>
                  <a:cubicBezTo>
                    <a:pt x="64" y="0"/>
                    <a:pt x="68" y="4"/>
                    <a:pt x="68" y="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64"/>
                    <a:pt x="64" y="68"/>
                    <a:pt x="5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" y="68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8" name="Freeform 107">
              <a:extLst>
                <a:ext uri="{FF2B5EF4-FFF2-40B4-BE49-F238E27FC236}">
                  <a16:creationId xmlns:a16="http://schemas.microsoft.com/office/drawing/2014/main" xmlns="" id="{4571356C-9644-4787-BA7E-D055654FCD4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68763" y="2090738"/>
              <a:ext cx="109538" cy="131763"/>
            </a:xfrm>
            <a:custGeom>
              <a:avLst/>
              <a:gdLst>
                <a:gd name="T0" fmla="*/ 60 w 69"/>
                <a:gd name="T1" fmla="*/ 0 h 83"/>
                <a:gd name="T2" fmla="*/ 69 w 69"/>
                <a:gd name="T3" fmla="*/ 9 h 83"/>
                <a:gd name="T4" fmla="*/ 69 w 69"/>
                <a:gd name="T5" fmla="*/ 74 h 83"/>
                <a:gd name="T6" fmla="*/ 60 w 69"/>
                <a:gd name="T7" fmla="*/ 83 h 83"/>
                <a:gd name="T8" fmla="*/ 9 w 69"/>
                <a:gd name="T9" fmla="*/ 83 h 83"/>
                <a:gd name="T10" fmla="*/ 1 w 69"/>
                <a:gd name="T11" fmla="*/ 74 h 83"/>
                <a:gd name="T12" fmla="*/ 0 w 69"/>
                <a:gd name="T13" fmla="*/ 9 h 83"/>
                <a:gd name="T14" fmla="*/ 9 w 69"/>
                <a:gd name="T15" fmla="*/ 0 h 83"/>
                <a:gd name="T16" fmla="*/ 60 w 69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83">
                  <a:moveTo>
                    <a:pt x="60" y="0"/>
                  </a:moveTo>
                  <a:cubicBezTo>
                    <a:pt x="65" y="0"/>
                    <a:pt x="68" y="4"/>
                    <a:pt x="69" y="9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9"/>
                    <a:pt x="65" y="83"/>
                    <a:pt x="60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5" y="83"/>
                    <a:pt x="0" y="79"/>
                    <a:pt x="1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9" name="Freeform 108">
              <a:extLst>
                <a:ext uri="{FF2B5EF4-FFF2-40B4-BE49-F238E27FC236}">
                  <a16:creationId xmlns:a16="http://schemas.microsoft.com/office/drawing/2014/main" xmlns="" id="{9C48BCA9-2662-4AE7-A65B-399B71F09C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937001" y="2090738"/>
              <a:ext cx="184150" cy="92075"/>
            </a:xfrm>
            <a:custGeom>
              <a:avLst/>
              <a:gdLst>
                <a:gd name="T0" fmla="*/ 107 w 116"/>
                <a:gd name="T1" fmla="*/ 0 h 58"/>
                <a:gd name="T2" fmla="*/ 116 w 116"/>
                <a:gd name="T3" fmla="*/ 9 h 58"/>
                <a:gd name="T4" fmla="*/ 116 w 116"/>
                <a:gd name="T5" fmla="*/ 48 h 58"/>
                <a:gd name="T6" fmla="*/ 107 w 116"/>
                <a:gd name="T7" fmla="*/ 58 h 58"/>
                <a:gd name="T8" fmla="*/ 9 w 116"/>
                <a:gd name="T9" fmla="*/ 58 h 58"/>
                <a:gd name="T10" fmla="*/ 0 w 116"/>
                <a:gd name="T11" fmla="*/ 48 h 58"/>
                <a:gd name="T12" fmla="*/ 0 w 116"/>
                <a:gd name="T13" fmla="*/ 10 h 58"/>
                <a:gd name="T14" fmla="*/ 9 w 116"/>
                <a:gd name="T15" fmla="*/ 0 h 58"/>
                <a:gd name="T16" fmla="*/ 107 w 116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58">
                  <a:moveTo>
                    <a:pt x="107" y="0"/>
                  </a:moveTo>
                  <a:cubicBezTo>
                    <a:pt x="112" y="0"/>
                    <a:pt x="116" y="4"/>
                    <a:pt x="116" y="9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53"/>
                    <a:pt x="112" y="57"/>
                    <a:pt x="107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4" y="58"/>
                    <a:pt x="0" y="53"/>
                    <a:pt x="0" y="4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0" name="Freeform 109">
              <a:extLst>
                <a:ext uri="{FF2B5EF4-FFF2-40B4-BE49-F238E27FC236}">
                  <a16:creationId xmlns:a16="http://schemas.microsoft.com/office/drawing/2014/main" xmlns="" id="{367F8762-1835-483F-8657-9533BB6D00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97351" y="2092325"/>
              <a:ext cx="107950" cy="160338"/>
            </a:xfrm>
            <a:custGeom>
              <a:avLst/>
              <a:gdLst>
                <a:gd name="T0" fmla="*/ 59 w 68"/>
                <a:gd name="T1" fmla="*/ 0 h 101"/>
                <a:gd name="T2" fmla="*/ 68 w 68"/>
                <a:gd name="T3" fmla="*/ 9 h 101"/>
                <a:gd name="T4" fmla="*/ 68 w 68"/>
                <a:gd name="T5" fmla="*/ 92 h 101"/>
                <a:gd name="T6" fmla="*/ 59 w 68"/>
                <a:gd name="T7" fmla="*/ 101 h 101"/>
                <a:gd name="T8" fmla="*/ 9 w 68"/>
                <a:gd name="T9" fmla="*/ 101 h 101"/>
                <a:gd name="T10" fmla="*/ 0 w 68"/>
                <a:gd name="T11" fmla="*/ 92 h 101"/>
                <a:gd name="T12" fmla="*/ 0 w 68"/>
                <a:gd name="T13" fmla="*/ 9 h 101"/>
                <a:gd name="T14" fmla="*/ 9 w 68"/>
                <a:gd name="T15" fmla="*/ 0 h 101"/>
                <a:gd name="T16" fmla="*/ 59 w 6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01">
                  <a:moveTo>
                    <a:pt x="59" y="0"/>
                  </a:moveTo>
                  <a:cubicBezTo>
                    <a:pt x="64" y="0"/>
                    <a:pt x="68" y="4"/>
                    <a:pt x="68" y="9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7"/>
                    <a:pt x="64" y="101"/>
                    <a:pt x="59" y="101"/>
                  </a:cubicBezTo>
                  <a:cubicBezTo>
                    <a:pt x="9" y="101"/>
                    <a:pt x="9" y="101"/>
                    <a:pt x="9" y="101"/>
                  </a:cubicBezTo>
                  <a:cubicBezTo>
                    <a:pt x="4" y="101"/>
                    <a:pt x="0" y="97"/>
                    <a:pt x="0" y="9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1" name="Freeform 110">
              <a:extLst>
                <a:ext uri="{FF2B5EF4-FFF2-40B4-BE49-F238E27FC236}">
                  <a16:creationId xmlns:a16="http://schemas.microsoft.com/office/drawing/2014/main" xmlns="" id="{E9071DC1-C9A9-4F9F-A796-B5AF4058AFD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808413" y="2092325"/>
              <a:ext cx="109538" cy="295275"/>
            </a:xfrm>
            <a:custGeom>
              <a:avLst/>
              <a:gdLst>
                <a:gd name="T0" fmla="*/ 60 w 69"/>
                <a:gd name="T1" fmla="*/ 0 h 186"/>
                <a:gd name="T2" fmla="*/ 69 w 69"/>
                <a:gd name="T3" fmla="*/ 9 h 186"/>
                <a:gd name="T4" fmla="*/ 69 w 69"/>
                <a:gd name="T5" fmla="*/ 177 h 186"/>
                <a:gd name="T6" fmla="*/ 60 w 69"/>
                <a:gd name="T7" fmla="*/ 186 h 186"/>
                <a:gd name="T8" fmla="*/ 10 w 69"/>
                <a:gd name="T9" fmla="*/ 186 h 186"/>
                <a:gd name="T10" fmla="*/ 1 w 69"/>
                <a:gd name="T11" fmla="*/ 177 h 186"/>
                <a:gd name="T12" fmla="*/ 0 w 69"/>
                <a:gd name="T13" fmla="*/ 9 h 186"/>
                <a:gd name="T14" fmla="*/ 9 w 69"/>
                <a:gd name="T15" fmla="*/ 0 h 186"/>
                <a:gd name="T16" fmla="*/ 60 w 69"/>
                <a:gd name="T1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86">
                  <a:moveTo>
                    <a:pt x="60" y="0"/>
                  </a:moveTo>
                  <a:cubicBezTo>
                    <a:pt x="65" y="0"/>
                    <a:pt x="69" y="4"/>
                    <a:pt x="69" y="9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69" y="182"/>
                    <a:pt x="65" y="186"/>
                    <a:pt x="60" y="186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5" y="186"/>
                    <a:pt x="1" y="182"/>
                    <a:pt x="1" y="17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2" name="Freeform 111">
              <a:extLst>
                <a:ext uri="{FF2B5EF4-FFF2-40B4-BE49-F238E27FC236}">
                  <a16:creationId xmlns:a16="http://schemas.microsoft.com/office/drawing/2014/main" xmlns="" id="{31B2D443-6707-4361-804A-650C621D0A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2487613" y="2117725"/>
              <a:ext cx="1319213" cy="692150"/>
            </a:xfrm>
            <a:custGeom>
              <a:avLst/>
              <a:gdLst>
                <a:gd name="T0" fmla="*/ 220 w 830"/>
                <a:gd name="T1" fmla="*/ 436 h 436"/>
                <a:gd name="T2" fmla="*/ 264 w 830"/>
                <a:gd name="T3" fmla="*/ 397 h 436"/>
                <a:gd name="T4" fmla="*/ 296 w 830"/>
                <a:gd name="T5" fmla="*/ 384 h 436"/>
                <a:gd name="T6" fmla="*/ 334 w 830"/>
                <a:gd name="T7" fmla="*/ 360 h 436"/>
                <a:gd name="T8" fmla="*/ 370 w 830"/>
                <a:gd name="T9" fmla="*/ 335 h 436"/>
                <a:gd name="T10" fmla="*/ 501 w 830"/>
                <a:gd name="T11" fmla="*/ 264 h 436"/>
                <a:gd name="T12" fmla="*/ 568 w 830"/>
                <a:gd name="T13" fmla="*/ 218 h 436"/>
                <a:gd name="T14" fmla="*/ 830 w 830"/>
                <a:gd name="T15" fmla="*/ 159 h 436"/>
                <a:gd name="T16" fmla="*/ 759 w 830"/>
                <a:gd name="T17" fmla="*/ 0 h 436"/>
                <a:gd name="T18" fmla="*/ 573 w 830"/>
                <a:gd name="T19" fmla="*/ 33 h 436"/>
                <a:gd name="T20" fmla="*/ 517 w 830"/>
                <a:gd name="T21" fmla="*/ 47 h 436"/>
                <a:gd name="T22" fmla="*/ 487 w 830"/>
                <a:gd name="T23" fmla="*/ 53 h 436"/>
                <a:gd name="T24" fmla="*/ 417 w 830"/>
                <a:gd name="T25" fmla="*/ 50 h 436"/>
                <a:gd name="T26" fmla="*/ 319 w 830"/>
                <a:gd name="T27" fmla="*/ 65 h 436"/>
                <a:gd name="T28" fmla="*/ 276 w 830"/>
                <a:gd name="T29" fmla="*/ 71 h 436"/>
                <a:gd name="T30" fmla="*/ 222 w 830"/>
                <a:gd name="T31" fmla="*/ 76 h 436"/>
                <a:gd name="T32" fmla="*/ 175 w 830"/>
                <a:gd name="T33" fmla="*/ 82 h 436"/>
                <a:gd name="T34" fmla="*/ 163 w 830"/>
                <a:gd name="T35" fmla="*/ 94 h 436"/>
                <a:gd name="T36" fmla="*/ 132 w 830"/>
                <a:gd name="T37" fmla="*/ 120 h 436"/>
                <a:gd name="T38" fmla="*/ 125 w 830"/>
                <a:gd name="T39" fmla="*/ 136 h 436"/>
                <a:gd name="T40" fmla="*/ 117 w 830"/>
                <a:gd name="T41" fmla="*/ 154 h 436"/>
                <a:gd name="T42" fmla="*/ 98 w 830"/>
                <a:gd name="T43" fmla="*/ 180 h 436"/>
                <a:gd name="T44" fmla="*/ 103 w 830"/>
                <a:gd name="T45" fmla="*/ 187 h 436"/>
                <a:gd name="T46" fmla="*/ 52 w 830"/>
                <a:gd name="T47" fmla="*/ 236 h 436"/>
                <a:gd name="T48" fmla="*/ 33 w 830"/>
                <a:gd name="T49" fmla="*/ 254 h 436"/>
                <a:gd name="T50" fmla="*/ 23 w 830"/>
                <a:gd name="T51" fmla="*/ 274 h 436"/>
                <a:gd name="T52" fmla="*/ 41 w 830"/>
                <a:gd name="T53" fmla="*/ 285 h 436"/>
                <a:gd name="T54" fmla="*/ 28 w 830"/>
                <a:gd name="T55" fmla="*/ 297 h 436"/>
                <a:gd name="T56" fmla="*/ 1 w 830"/>
                <a:gd name="T57" fmla="*/ 319 h 436"/>
                <a:gd name="T58" fmla="*/ 11 w 830"/>
                <a:gd name="T59" fmla="*/ 334 h 436"/>
                <a:gd name="T60" fmla="*/ 23 w 830"/>
                <a:gd name="T61" fmla="*/ 342 h 436"/>
                <a:gd name="T62" fmla="*/ 58 w 830"/>
                <a:gd name="T63" fmla="*/ 326 h 436"/>
                <a:gd name="T64" fmla="*/ 118 w 830"/>
                <a:gd name="T65" fmla="*/ 285 h 436"/>
                <a:gd name="T66" fmla="*/ 150 w 830"/>
                <a:gd name="T67" fmla="*/ 272 h 436"/>
                <a:gd name="T68" fmla="*/ 192 w 830"/>
                <a:gd name="T69" fmla="*/ 258 h 436"/>
                <a:gd name="T70" fmla="*/ 146 w 830"/>
                <a:gd name="T71" fmla="*/ 279 h 436"/>
                <a:gd name="T72" fmla="*/ 117 w 830"/>
                <a:gd name="T73" fmla="*/ 297 h 436"/>
                <a:gd name="T74" fmla="*/ 108 w 830"/>
                <a:gd name="T75" fmla="*/ 309 h 436"/>
                <a:gd name="T76" fmla="*/ 73 w 830"/>
                <a:gd name="T77" fmla="*/ 346 h 436"/>
                <a:gd name="T78" fmla="*/ 47 w 830"/>
                <a:gd name="T79" fmla="*/ 371 h 436"/>
                <a:gd name="T80" fmla="*/ 61 w 830"/>
                <a:gd name="T81" fmla="*/ 382 h 436"/>
                <a:gd name="T82" fmla="*/ 114 w 830"/>
                <a:gd name="T83" fmla="*/ 371 h 436"/>
                <a:gd name="T84" fmla="*/ 159 w 830"/>
                <a:gd name="T85" fmla="*/ 339 h 436"/>
                <a:gd name="T86" fmla="*/ 199 w 830"/>
                <a:gd name="T87" fmla="*/ 326 h 436"/>
                <a:gd name="T88" fmla="*/ 245 w 830"/>
                <a:gd name="T89" fmla="*/ 312 h 436"/>
                <a:gd name="T90" fmla="*/ 320 w 830"/>
                <a:gd name="T91" fmla="*/ 294 h 436"/>
                <a:gd name="T92" fmla="*/ 306 w 830"/>
                <a:gd name="T93" fmla="*/ 307 h 436"/>
                <a:gd name="T94" fmla="*/ 265 w 830"/>
                <a:gd name="T95" fmla="*/ 337 h 436"/>
                <a:gd name="T96" fmla="*/ 221 w 830"/>
                <a:gd name="T97" fmla="*/ 379 h 436"/>
                <a:gd name="T98" fmla="*/ 216 w 830"/>
                <a:gd name="T99" fmla="*/ 422 h 436"/>
                <a:gd name="T100" fmla="*/ 220 w 830"/>
                <a:gd name="T101" fmla="*/ 436 h 436"/>
                <a:gd name="T102" fmla="*/ 157 w 830"/>
                <a:gd name="T103" fmla="*/ 152 h 436"/>
                <a:gd name="T104" fmla="*/ 157 w 830"/>
                <a:gd name="T105" fmla="*/ 153 h 436"/>
                <a:gd name="T106" fmla="*/ 157 w 830"/>
                <a:gd name="T107" fmla="*/ 152 h 436"/>
                <a:gd name="T108" fmla="*/ 180 w 830"/>
                <a:gd name="T109" fmla="*/ 129 h 436"/>
                <a:gd name="T110" fmla="*/ 233 w 830"/>
                <a:gd name="T111" fmla="*/ 123 h 436"/>
                <a:gd name="T112" fmla="*/ 235 w 830"/>
                <a:gd name="T113" fmla="*/ 125 h 436"/>
                <a:gd name="T114" fmla="*/ 189 w 830"/>
                <a:gd name="T115" fmla="*/ 142 h 436"/>
                <a:gd name="T116" fmla="*/ 157 w 830"/>
                <a:gd name="T117" fmla="*/ 15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0" h="436">
                  <a:moveTo>
                    <a:pt x="220" y="436"/>
                  </a:moveTo>
                  <a:cubicBezTo>
                    <a:pt x="232" y="430"/>
                    <a:pt x="264" y="397"/>
                    <a:pt x="264" y="397"/>
                  </a:cubicBezTo>
                  <a:cubicBezTo>
                    <a:pt x="274" y="391"/>
                    <a:pt x="287" y="389"/>
                    <a:pt x="296" y="384"/>
                  </a:cubicBezTo>
                  <a:cubicBezTo>
                    <a:pt x="297" y="384"/>
                    <a:pt x="330" y="363"/>
                    <a:pt x="334" y="360"/>
                  </a:cubicBezTo>
                  <a:cubicBezTo>
                    <a:pt x="338" y="356"/>
                    <a:pt x="343" y="350"/>
                    <a:pt x="370" y="335"/>
                  </a:cubicBezTo>
                  <a:cubicBezTo>
                    <a:pt x="397" y="321"/>
                    <a:pt x="485" y="282"/>
                    <a:pt x="501" y="264"/>
                  </a:cubicBezTo>
                  <a:cubicBezTo>
                    <a:pt x="516" y="246"/>
                    <a:pt x="568" y="218"/>
                    <a:pt x="568" y="218"/>
                  </a:cubicBezTo>
                  <a:cubicBezTo>
                    <a:pt x="607" y="197"/>
                    <a:pt x="718" y="174"/>
                    <a:pt x="830" y="159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663" y="14"/>
                    <a:pt x="580" y="30"/>
                    <a:pt x="573" y="33"/>
                  </a:cubicBezTo>
                  <a:cubicBezTo>
                    <a:pt x="554" y="41"/>
                    <a:pt x="534" y="45"/>
                    <a:pt x="517" y="47"/>
                  </a:cubicBezTo>
                  <a:cubicBezTo>
                    <a:pt x="500" y="49"/>
                    <a:pt x="501" y="51"/>
                    <a:pt x="487" y="53"/>
                  </a:cubicBezTo>
                  <a:cubicBezTo>
                    <a:pt x="473" y="55"/>
                    <a:pt x="449" y="48"/>
                    <a:pt x="417" y="50"/>
                  </a:cubicBezTo>
                  <a:cubicBezTo>
                    <a:pt x="385" y="51"/>
                    <a:pt x="333" y="63"/>
                    <a:pt x="319" y="65"/>
                  </a:cubicBezTo>
                  <a:cubicBezTo>
                    <a:pt x="305" y="67"/>
                    <a:pt x="289" y="67"/>
                    <a:pt x="276" y="71"/>
                  </a:cubicBezTo>
                  <a:cubicBezTo>
                    <a:pt x="263" y="76"/>
                    <a:pt x="235" y="76"/>
                    <a:pt x="222" y="76"/>
                  </a:cubicBezTo>
                  <a:cubicBezTo>
                    <a:pt x="209" y="76"/>
                    <a:pt x="180" y="81"/>
                    <a:pt x="175" y="82"/>
                  </a:cubicBezTo>
                  <a:cubicBezTo>
                    <a:pt x="170" y="84"/>
                    <a:pt x="172" y="85"/>
                    <a:pt x="163" y="94"/>
                  </a:cubicBezTo>
                  <a:cubicBezTo>
                    <a:pt x="154" y="102"/>
                    <a:pt x="135" y="117"/>
                    <a:pt x="132" y="120"/>
                  </a:cubicBezTo>
                  <a:cubicBezTo>
                    <a:pt x="129" y="123"/>
                    <a:pt x="128" y="128"/>
                    <a:pt x="125" y="136"/>
                  </a:cubicBezTo>
                  <a:cubicBezTo>
                    <a:pt x="122" y="143"/>
                    <a:pt x="117" y="154"/>
                    <a:pt x="117" y="154"/>
                  </a:cubicBezTo>
                  <a:cubicBezTo>
                    <a:pt x="104" y="169"/>
                    <a:pt x="98" y="178"/>
                    <a:pt x="98" y="180"/>
                  </a:cubicBezTo>
                  <a:cubicBezTo>
                    <a:pt x="98" y="182"/>
                    <a:pt x="101" y="186"/>
                    <a:pt x="103" y="187"/>
                  </a:cubicBezTo>
                  <a:cubicBezTo>
                    <a:pt x="85" y="200"/>
                    <a:pt x="52" y="236"/>
                    <a:pt x="52" y="236"/>
                  </a:cubicBezTo>
                  <a:cubicBezTo>
                    <a:pt x="52" y="236"/>
                    <a:pt x="38" y="250"/>
                    <a:pt x="33" y="254"/>
                  </a:cubicBezTo>
                  <a:cubicBezTo>
                    <a:pt x="28" y="259"/>
                    <a:pt x="20" y="264"/>
                    <a:pt x="23" y="274"/>
                  </a:cubicBezTo>
                  <a:cubicBezTo>
                    <a:pt x="25" y="283"/>
                    <a:pt x="41" y="285"/>
                    <a:pt x="41" y="285"/>
                  </a:cubicBezTo>
                  <a:cubicBezTo>
                    <a:pt x="41" y="285"/>
                    <a:pt x="29" y="295"/>
                    <a:pt x="28" y="297"/>
                  </a:cubicBezTo>
                  <a:cubicBezTo>
                    <a:pt x="26" y="299"/>
                    <a:pt x="1" y="308"/>
                    <a:pt x="1" y="319"/>
                  </a:cubicBezTo>
                  <a:cubicBezTo>
                    <a:pt x="0" y="330"/>
                    <a:pt x="11" y="334"/>
                    <a:pt x="11" y="334"/>
                  </a:cubicBezTo>
                  <a:cubicBezTo>
                    <a:pt x="11" y="334"/>
                    <a:pt x="13" y="340"/>
                    <a:pt x="23" y="342"/>
                  </a:cubicBezTo>
                  <a:cubicBezTo>
                    <a:pt x="33" y="343"/>
                    <a:pt x="37" y="335"/>
                    <a:pt x="58" y="326"/>
                  </a:cubicBezTo>
                  <a:cubicBezTo>
                    <a:pt x="80" y="317"/>
                    <a:pt x="108" y="292"/>
                    <a:pt x="118" y="285"/>
                  </a:cubicBezTo>
                  <a:cubicBezTo>
                    <a:pt x="127" y="278"/>
                    <a:pt x="143" y="274"/>
                    <a:pt x="150" y="272"/>
                  </a:cubicBezTo>
                  <a:cubicBezTo>
                    <a:pt x="153" y="271"/>
                    <a:pt x="173" y="264"/>
                    <a:pt x="192" y="258"/>
                  </a:cubicBezTo>
                  <a:cubicBezTo>
                    <a:pt x="174" y="265"/>
                    <a:pt x="160" y="273"/>
                    <a:pt x="146" y="279"/>
                  </a:cubicBezTo>
                  <a:cubicBezTo>
                    <a:pt x="124" y="287"/>
                    <a:pt x="122" y="291"/>
                    <a:pt x="117" y="297"/>
                  </a:cubicBezTo>
                  <a:cubicBezTo>
                    <a:pt x="113" y="303"/>
                    <a:pt x="108" y="309"/>
                    <a:pt x="108" y="309"/>
                  </a:cubicBezTo>
                  <a:cubicBezTo>
                    <a:pt x="102" y="317"/>
                    <a:pt x="87" y="332"/>
                    <a:pt x="73" y="346"/>
                  </a:cubicBezTo>
                  <a:cubicBezTo>
                    <a:pt x="44" y="359"/>
                    <a:pt x="47" y="371"/>
                    <a:pt x="47" y="371"/>
                  </a:cubicBezTo>
                  <a:cubicBezTo>
                    <a:pt x="45" y="381"/>
                    <a:pt x="58" y="382"/>
                    <a:pt x="61" y="382"/>
                  </a:cubicBezTo>
                  <a:cubicBezTo>
                    <a:pt x="75" y="392"/>
                    <a:pt x="95" y="380"/>
                    <a:pt x="114" y="371"/>
                  </a:cubicBezTo>
                  <a:cubicBezTo>
                    <a:pt x="133" y="361"/>
                    <a:pt x="143" y="345"/>
                    <a:pt x="159" y="339"/>
                  </a:cubicBezTo>
                  <a:cubicBezTo>
                    <a:pt x="175" y="334"/>
                    <a:pt x="199" y="326"/>
                    <a:pt x="199" y="326"/>
                  </a:cubicBezTo>
                  <a:cubicBezTo>
                    <a:pt x="215" y="321"/>
                    <a:pt x="227" y="315"/>
                    <a:pt x="245" y="312"/>
                  </a:cubicBezTo>
                  <a:cubicBezTo>
                    <a:pt x="290" y="303"/>
                    <a:pt x="320" y="294"/>
                    <a:pt x="320" y="294"/>
                  </a:cubicBezTo>
                  <a:cubicBezTo>
                    <a:pt x="320" y="294"/>
                    <a:pt x="315" y="302"/>
                    <a:pt x="306" y="307"/>
                  </a:cubicBezTo>
                  <a:cubicBezTo>
                    <a:pt x="296" y="313"/>
                    <a:pt x="271" y="334"/>
                    <a:pt x="265" y="337"/>
                  </a:cubicBezTo>
                  <a:cubicBezTo>
                    <a:pt x="259" y="339"/>
                    <a:pt x="244" y="349"/>
                    <a:pt x="221" y="379"/>
                  </a:cubicBezTo>
                  <a:cubicBezTo>
                    <a:pt x="199" y="409"/>
                    <a:pt x="216" y="422"/>
                    <a:pt x="216" y="422"/>
                  </a:cubicBezTo>
                  <a:cubicBezTo>
                    <a:pt x="215" y="428"/>
                    <a:pt x="214" y="430"/>
                    <a:pt x="220" y="436"/>
                  </a:cubicBezTo>
                  <a:close/>
                  <a:moveTo>
                    <a:pt x="157" y="152"/>
                  </a:moveTo>
                  <a:cubicBezTo>
                    <a:pt x="157" y="153"/>
                    <a:pt x="157" y="153"/>
                    <a:pt x="157" y="153"/>
                  </a:cubicBezTo>
                  <a:cubicBezTo>
                    <a:pt x="157" y="153"/>
                    <a:pt x="157" y="153"/>
                    <a:pt x="157" y="152"/>
                  </a:cubicBezTo>
                  <a:cubicBezTo>
                    <a:pt x="160" y="150"/>
                    <a:pt x="173" y="140"/>
                    <a:pt x="180" y="129"/>
                  </a:cubicBezTo>
                  <a:cubicBezTo>
                    <a:pt x="190" y="127"/>
                    <a:pt x="211" y="128"/>
                    <a:pt x="233" y="123"/>
                  </a:cubicBezTo>
                  <a:cubicBezTo>
                    <a:pt x="235" y="125"/>
                    <a:pt x="235" y="125"/>
                    <a:pt x="235" y="125"/>
                  </a:cubicBezTo>
                  <a:cubicBezTo>
                    <a:pt x="235" y="125"/>
                    <a:pt x="216" y="136"/>
                    <a:pt x="189" y="142"/>
                  </a:cubicBezTo>
                  <a:cubicBezTo>
                    <a:pt x="166" y="147"/>
                    <a:pt x="159" y="151"/>
                    <a:pt x="157" y="152"/>
                  </a:cubicBezTo>
                  <a:close/>
                </a:path>
              </a:pathLst>
            </a:custGeom>
            <a:solidFill>
              <a:srgbClr val="D6A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3" name="Freeform 112">
              <a:extLst>
                <a:ext uri="{FF2B5EF4-FFF2-40B4-BE49-F238E27FC236}">
                  <a16:creationId xmlns:a16="http://schemas.microsoft.com/office/drawing/2014/main" xmlns="" id="{5E6122E8-7649-4017-B775-5D86906FD29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57588" y="2359025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4" name="Freeform 113">
              <a:extLst>
                <a:ext uri="{FF2B5EF4-FFF2-40B4-BE49-F238E27FC236}">
                  <a16:creationId xmlns:a16="http://schemas.microsoft.com/office/drawing/2014/main" xmlns="" id="{EFA72F18-F7D0-496F-A6F1-18E3060E34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43288" y="2382838"/>
              <a:ext cx="298450" cy="187325"/>
            </a:xfrm>
            <a:custGeom>
              <a:avLst/>
              <a:gdLst>
                <a:gd name="T0" fmla="*/ 188 w 188"/>
                <a:gd name="T1" fmla="*/ 0 h 118"/>
                <a:gd name="T2" fmla="*/ 90 w 188"/>
                <a:gd name="T3" fmla="*/ 47 h 118"/>
                <a:gd name="T4" fmla="*/ 69 w 188"/>
                <a:gd name="T5" fmla="*/ 58 h 118"/>
                <a:gd name="T6" fmla="*/ 0 w 188"/>
                <a:gd name="T7" fmla="*/ 118 h 118"/>
                <a:gd name="T8" fmla="*/ 74 w 188"/>
                <a:gd name="T9" fmla="*/ 51 h 118"/>
                <a:gd name="T10" fmla="*/ 188 w 18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18">
                  <a:moveTo>
                    <a:pt x="188" y="0"/>
                  </a:moveTo>
                  <a:cubicBezTo>
                    <a:pt x="188" y="0"/>
                    <a:pt x="163" y="27"/>
                    <a:pt x="90" y="47"/>
                  </a:cubicBezTo>
                  <a:cubicBezTo>
                    <a:pt x="78" y="51"/>
                    <a:pt x="69" y="58"/>
                    <a:pt x="69" y="5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62" y="59"/>
                    <a:pt x="74" y="51"/>
                  </a:cubicBezTo>
                  <a:cubicBezTo>
                    <a:pt x="85" y="42"/>
                    <a:pt x="168" y="19"/>
                    <a:pt x="188" y="0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5" name="Freeform 114">
              <a:extLst>
                <a:ext uri="{FF2B5EF4-FFF2-40B4-BE49-F238E27FC236}">
                  <a16:creationId xmlns:a16="http://schemas.microsoft.com/office/drawing/2014/main" xmlns="" id="{A7F5A9E1-895F-4328-9EC1-B00B4B668E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40113" y="2486025"/>
              <a:ext cx="187325" cy="80963"/>
            </a:xfrm>
            <a:custGeom>
              <a:avLst/>
              <a:gdLst>
                <a:gd name="T0" fmla="*/ 118 w 118"/>
                <a:gd name="T1" fmla="*/ 0 h 51"/>
                <a:gd name="T2" fmla="*/ 109 w 118"/>
                <a:gd name="T3" fmla="*/ 15 h 51"/>
                <a:gd name="T4" fmla="*/ 9 w 118"/>
                <a:gd name="T5" fmla="*/ 49 h 51"/>
                <a:gd name="T6" fmla="*/ 118 w 11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51">
                  <a:moveTo>
                    <a:pt x="118" y="0"/>
                  </a:move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8" y="48"/>
                    <a:pt x="9" y="49"/>
                  </a:cubicBezTo>
                  <a:cubicBezTo>
                    <a:pt x="0" y="51"/>
                    <a:pt x="101" y="13"/>
                    <a:pt x="118" y="0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6" name="Freeform 115">
              <a:extLst>
                <a:ext uri="{FF2B5EF4-FFF2-40B4-BE49-F238E27FC236}">
                  <a16:creationId xmlns:a16="http://schemas.microsoft.com/office/drawing/2014/main" xmlns="" id="{9ADC9551-CC67-4D31-8ED9-40BA1DD318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56000" y="2357438"/>
              <a:ext cx="87313" cy="57150"/>
            </a:xfrm>
            <a:custGeom>
              <a:avLst/>
              <a:gdLst>
                <a:gd name="T0" fmla="*/ 0 w 55"/>
                <a:gd name="T1" fmla="*/ 36 h 36"/>
                <a:gd name="T2" fmla="*/ 23 w 55"/>
                <a:gd name="T3" fmla="*/ 15 h 36"/>
                <a:gd name="T4" fmla="*/ 55 w 55"/>
                <a:gd name="T5" fmla="*/ 0 h 36"/>
                <a:gd name="T6" fmla="*/ 25 w 55"/>
                <a:gd name="T7" fmla="*/ 11 h 36"/>
                <a:gd name="T8" fmla="*/ 0 w 5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6">
                  <a:moveTo>
                    <a:pt x="0" y="36"/>
                  </a:moveTo>
                  <a:cubicBezTo>
                    <a:pt x="0" y="36"/>
                    <a:pt x="12" y="21"/>
                    <a:pt x="23" y="15"/>
                  </a:cubicBezTo>
                  <a:cubicBezTo>
                    <a:pt x="34" y="10"/>
                    <a:pt x="46" y="6"/>
                    <a:pt x="55" y="0"/>
                  </a:cubicBezTo>
                  <a:cubicBezTo>
                    <a:pt x="42" y="5"/>
                    <a:pt x="31" y="8"/>
                    <a:pt x="25" y="11"/>
                  </a:cubicBezTo>
                  <a:cubicBezTo>
                    <a:pt x="18" y="14"/>
                    <a:pt x="3" y="34"/>
                    <a:pt x="0" y="36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7" name="Freeform 116">
              <a:extLst>
                <a:ext uri="{FF2B5EF4-FFF2-40B4-BE49-F238E27FC236}">
                  <a16:creationId xmlns:a16="http://schemas.microsoft.com/office/drawing/2014/main" xmlns="" id="{D6C45BD4-565E-407F-854D-9A9CD5B98E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87725" y="4279900"/>
              <a:ext cx="169863" cy="85725"/>
            </a:xfrm>
            <a:custGeom>
              <a:avLst/>
              <a:gdLst>
                <a:gd name="T0" fmla="*/ 0 w 107"/>
                <a:gd name="T1" fmla="*/ 8 h 54"/>
                <a:gd name="T2" fmla="*/ 36 w 107"/>
                <a:gd name="T3" fmla="*/ 3 h 54"/>
                <a:gd name="T4" fmla="*/ 77 w 107"/>
                <a:gd name="T5" fmla="*/ 13 h 54"/>
                <a:gd name="T6" fmla="*/ 107 w 107"/>
                <a:gd name="T7" fmla="*/ 51 h 54"/>
                <a:gd name="T8" fmla="*/ 103 w 107"/>
                <a:gd name="T9" fmla="*/ 54 h 54"/>
                <a:gd name="T10" fmla="*/ 0 w 107"/>
                <a:gd name="T11" fmla="*/ 15 h 54"/>
                <a:gd name="T12" fmla="*/ 0 w 107"/>
                <a:gd name="T1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4">
                  <a:moveTo>
                    <a:pt x="0" y="8"/>
                  </a:moveTo>
                  <a:cubicBezTo>
                    <a:pt x="0" y="8"/>
                    <a:pt x="22" y="0"/>
                    <a:pt x="36" y="3"/>
                  </a:cubicBezTo>
                  <a:cubicBezTo>
                    <a:pt x="51" y="5"/>
                    <a:pt x="63" y="10"/>
                    <a:pt x="77" y="13"/>
                  </a:cubicBezTo>
                  <a:cubicBezTo>
                    <a:pt x="92" y="16"/>
                    <a:pt x="107" y="51"/>
                    <a:pt x="107" y="51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B8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8" name="Freeform 117">
              <a:extLst>
                <a:ext uri="{FF2B5EF4-FFF2-40B4-BE49-F238E27FC236}">
                  <a16:creationId xmlns:a16="http://schemas.microsoft.com/office/drawing/2014/main" xmlns="" id="{220F9A5C-C079-451D-B005-00DB42A1BC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262188" y="4119563"/>
              <a:ext cx="1436688" cy="869950"/>
            </a:xfrm>
            <a:custGeom>
              <a:avLst/>
              <a:gdLst>
                <a:gd name="T0" fmla="*/ 904 w 904"/>
                <a:gd name="T1" fmla="*/ 378 h 548"/>
                <a:gd name="T2" fmla="*/ 511 w 904"/>
                <a:gd name="T3" fmla="*/ 286 h 548"/>
                <a:gd name="T4" fmla="*/ 439 w 904"/>
                <a:gd name="T5" fmla="*/ 256 h 548"/>
                <a:gd name="T6" fmla="*/ 381 w 904"/>
                <a:gd name="T7" fmla="*/ 223 h 548"/>
                <a:gd name="T8" fmla="*/ 342 w 904"/>
                <a:gd name="T9" fmla="*/ 183 h 548"/>
                <a:gd name="T10" fmla="*/ 257 w 904"/>
                <a:gd name="T11" fmla="*/ 110 h 548"/>
                <a:gd name="T12" fmla="*/ 226 w 904"/>
                <a:gd name="T13" fmla="*/ 91 h 548"/>
                <a:gd name="T14" fmla="*/ 185 w 904"/>
                <a:gd name="T15" fmla="*/ 60 h 548"/>
                <a:gd name="T16" fmla="*/ 160 w 904"/>
                <a:gd name="T17" fmla="*/ 43 h 548"/>
                <a:gd name="T18" fmla="*/ 134 w 904"/>
                <a:gd name="T19" fmla="*/ 32 h 548"/>
                <a:gd name="T20" fmla="*/ 92 w 904"/>
                <a:gd name="T21" fmla="*/ 0 h 548"/>
                <a:gd name="T22" fmla="*/ 87 w 904"/>
                <a:gd name="T23" fmla="*/ 13 h 548"/>
                <a:gd name="T24" fmla="*/ 84 w 904"/>
                <a:gd name="T25" fmla="*/ 20 h 548"/>
                <a:gd name="T26" fmla="*/ 92 w 904"/>
                <a:gd name="T27" fmla="*/ 51 h 548"/>
                <a:gd name="T28" fmla="*/ 138 w 904"/>
                <a:gd name="T29" fmla="*/ 88 h 548"/>
                <a:gd name="T30" fmla="*/ 174 w 904"/>
                <a:gd name="T31" fmla="*/ 120 h 548"/>
                <a:gd name="T32" fmla="*/ 191 w 904"/>
                <a:gd name="T33" fmla="*/ 151 h 548"/>
                <a:gd name="T34" fmla="*/ 169 w 904"/>
                <a:gd name="T35" fmla="*/ 141 h 548"/>
                <a:gd name="T36" fmla="*/ 117 w 904"/>
                <a:gd name="T37" fmla="*/ 124 h 548"/>
                <a:gd name="T38" fmla="*/ 97 w 904"/>
                <a:gd name="T39" fmla="*/ 116 h 548"/>
                <a:gd name="T40" fmla="*/ 77 w 904"/>
                <a:gd name="T41" fmla="*/ 102 h 548"/>
                <a:gd name="T42" fmla="*/ 101 w 904"/>
                <a:gd name="T43" fmla="*/ 90 h 548"/>
                <a:gd name="T44" fmla="*/ 111 w 904"/>
                <a:gd name="T45" fmla="*/ 72 h 548"/>
                <a:gd name="T46" fmla="*/ 93 w 904"/>
                <a:gd name="T47" fmla="*/ 51 h 548"/>
                <a:gd name="T48" fmla="*/ 53 w 904"/>
                <a:gd name="T49" fmla="*/ 59 h 548"/>
                <a:gd name="T50" fmla="*/ 33 w 904"/>
                <a:gd name="T51" fmla="*/ 74 h 548"/>
                <a:gd name="T52" fmla="*/ 5 w 904"/>
                <a:gd name="T53" fmla="*/ 100 h 548"/>
                <a:gd name="T54" fmla="*/ 1 w 904"/>
                <a:gd name="T55" fmla="*/ 124 h 548"/>
                <a:gd name="T56" fmla="*/ 23 w 904"/>
                <a:gd name="T57" fmla="*/ 144 h 548"/>
                <a:gd name="T58" fmla="*/ 22 w 904"/>
                <a:gd name="T59" fmla="*/ 152 h 548"/>
                <a:gd name="T60" fmla="*/ 40 w 904"/>
                <a:gd name="T61" fmla="*/ 184 h 548"/>
                <a:gd name="T62" fmla="*/ 60 w 904"/>
                <a:gd name="T63" fmla="*/ 210 h 548"/>
                <a:gd name="T64" fmla="*/ 69 w 904"/>
                <a:gd name="T65" fmla="*/ 234 h 548"/>
                <a:gd name="T66" fmla="*/ 93 w 904"/>
                <a:gd name="T67" fmla="*/ 273 h 548"/>
                <a:gd name="T68" fmla="*/ 104 w 904"/>
                <a:gd name="T69" fmla="*/ 298 h 548"/>
                <a:gd name="T70" fmla="*/ 109 w 904"/>
                <a:gd name="T71" fmla="*/ 318 h 548"/>
                <a:gd name="T72" fmla="*/ 119 w 904"/>
                <a:gd name="T73" fmla="*/ 338 h 548"/>
                <a:gd name="T74" fmla="*/ 140 w 904"/>
                <a:gd name="T75" fmla="*/ 349 h 548"/>
                <a:gd name="T76" fmla="*/ 190 w 904"/>
                <a:gd name="T77" fmla="*/ 355 h 548"/>
                <a:gd name="T78" fmla="*/ 252 w 904"/>
                <a:gd name="T79" fmla="*/ 370 h 548"/>
                <a:gd name="T80" fmla="*/ 301 w 904"/>
                <a:gd name="T81" fmla="*/ 375 h 548"/>
                <a:gd name="T82" fmla="*/ 334 w 904"/>
                <a:gd name="T83" fmla="*/ 385 h 548"/>
                <a:gd name="T84" fmla="*/ 359 w 904"/>
                <a:gd name="T85" fmla="*/ 394 h 548"/>
                <a:gd name="T86" fmla="*/ 386 w 904"/>
                <a:gd name="T87" fmla="*/ 409 h 548"/>
                <a:gd name="T88" fmla="*/ 697 w 904"/>
                <a:gd name="T89" fmla="*/ 548 h 548"/>
                <a:gd name="T90" fmla="*/ 904 w 904"/>
                <a:gd name="T91" fmla="*/ 37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4" h="548">
                  <a:moveTo>
                    <a:pt x="904" y="378"/>
                  </a:moveTo>
                  <a:cubicBezTo>
                    <a:pt x="853" y="364"/>
                    <a:pt x="549" y="298"/>
                    <a:pt x="511" y="286"/>
                  </a:cubicBezTo>
                  <a:cubicBezTo>
                    <a:pt x="454" y="268"/>
                    <a:pt x="465" y="268"/>
                    <a:pt x="439" y="256"/>
                  </a:cubicBezTo>
                  <a:cubicBezTo>
                    <a:pt x="413" y="244"/>
                    <a:pt x="395" y="233"/>
                    <a:pt x="381" y="223"/>
                  </a:cubicBezTo>
                  <a:cubicBezTo>
                    <a:pt x="368" y="212"/>
                    <a:pt x="342" y="183"/>
                    <a:pt x="342" y="183"/>
                  </a:cubicBezTo>
                  <a:cubicBezTo>
                    <a:pt x="342" y="183"/>
                    <a:pt x="274" y="121"/>
                    <a:pt x="257" y="110"/>
                  </a:cubicBezTo>
                  <a:cubicBezTo>
                    <a:pt x="240" y="98"/>
                    <a:pt x="242" y="99"/>
                    <a:pt x="226" y="91"/>
                  </a:cubicBezTo>
                  <a:cubicBezTo>
                    <a:pt x="209" y="83"/>
                    <a:pt x="205" y="75"/>
                    <a:pt x="185" y="60"/>
                  </a:cubicBezTo>
                  <a:cubicBezTo>
                    <a:pt x="164" y="45"/>
                    <a:pt x="168" y="48"/>
                    <a:pt x="160" y="43"/>
                  </a:cubicBezTo>
                  <a:cubicBezTo>
                    <a:pt x="151" y="39"/>
                    <a:pt x="140" y="37"/>
                    <a:pt x="134" y="32"/>
                  </a:cubicBezTo>
                  <a:cubicBezTo>
                    <a:pt x="128" y="27"/>
                    <a:pt x="92" y="0"/>
                    <a:pt x="92" y="0"/>
                  </a:cubicBezTo>
                  <a:cubicBezTo>
                    <a:pt x="92" y="0"/>
                    <a:pt x="87" y="0"/>
                    <a:pt x="87" y="13"/>
                  </a:cubicBezTo>
                  <a:cubicBezTo>
                    <a:pt x="85" y="14"/>
                    <a:pt x="84" y="18"/>
                    <a:pt x="84" y="20"/>
                  </a:cubicBezTo>
                  <a:cubicBezTo>
                    <a:pt x="84" y="20"/>
                    <a:pt x="81" y="28"/>
                    <a:pt x="92" y="51"/>
                  </a:cubicBezTo>
                  <a:cubicBezTo>
                    <a:pt x="104" y="73"/>
                    <a:pt x="137" y="88"/>
                    <a:pt x="138" y="88"/>
                  </a:cubicBezTo>
                  <a:cubicBezTo>
                    <a:pt x="138" y="88"/>
                    <a:pt x="161" y="111"/>
                    <a:pt x="174" y="120"/>
                  </a:cubicBezTo>
                  <a:cubicBezTo>
                    <a:pt x="187" y="128"/>
                    <a:pt x="191" y="143"/>
                    <a:pt x="191" y="151"/>
                  </a:cubicBezTo>
                  <a:cubicBezTo>
                    <a:pt x="184" y="145"/>
                    <a:pt x="180" y="145"/>
                    <a:pt x="169" y="141"/>
                  </a:cubicBezTo>
                  <a:cubicBezTo>
                    <a:pt x="169" y="141"/>
                    <a:pt x="166" y="136"/>
                    <a:pt x="117" y="124"/>
                  </a:cubicBezTo>
                  <a:cubicBezTo>
                    <a:pt x="107" y="121"/>
                    <a:pt x="97" y="116"/>
                    <a:pt x="97" y="116"/>
                  </a:cubicBezTo>
                  <a:cubicBezTo>
                    <a:pt x="97" y="116"/>
                    <a:pt x="86" y="107"/>
                    <a:pt x="77" y="102"/>
                  </a:cubicBezTo>
                  <a:cubicBezTo>
                    <a:pt x="86" y="96"/>
                    <a:pt x="95" y="96"/>
                    <a:pt x="101" y="90"/>
                  </a:cubicBezTo>
                  <a:cubicBezTo>
                    <a:pt x="107" y="84"/>
                    <a:pt x="111" y="72"/>
                    <a:pt x="111" y="72"/>
                  </a:cubicBezTo>
                  <a:cubicBezTo>
                    <a:pt x="111" y="72"/>
                    <a:pt x="98" y="62"/>
                    <a:pt x="93" y="51"/>
                  </a:cubicBezTo>
                  <a:cubicBezTo>
                    <a:pt x="75" y="52"/>
                    <a:pt x="66" y="60"/>
                    <a:pt x="53" y="59"/>
                  </a:cubicBezTo>
                  <a:cubicBezTo>
                    <a:pt x="53" y="59"/>
                    <a:pt x="41" y="63"/>
                    <a:pt x="33" y="74"/>
                  </a:cubicBezTo>
                  <a:cubicBezTo>
                    <a:pt x="25" y="85"/>
                    <a:pt x="8" y="92"/>
                    <a:pt x="5" y="100"/>
                  </a:cubicBezTo>
                  <a:cubicBezTo>
                    <a:pt x="3" y="109"/>
                    <a:pt x="0" y="114"/>
                    <a:pt x="1" y="124"/>
                  </a:cubicBezTo>
                  <a:cubicBezTo>
                    <a:pt x="2" y="133"/>
                    <a:pt x="23" y="144"/>
                    <a:pt x="23" y="144"/>
                  </a:cubicBezTo>
                  <a:cubicBezTo>
                    <a:pt x="23" y="144"/>
                    <a:pt x="21" y="148"/>
                    <a:pt x="22" y="152"/>
                  </a:cubicBezTo>
                  <a:cubicBezTo>
                    <a:pt x="22" y="156"/>
                    <a:pt x="27" y="165"/>
                    <a:pt x="40" y="184"/>
                  </a:cubicBezTo>
                  <a:cubicBezTo>
                    <a:pt x="53" y="204"/>
                    <a:pt x="57" y="207"/>
                    <a:pt x="60" y="210"/>
                  </a:cubicBezTo>
                  <a:cubicBezTo>
                    <a:pt x="60" y="210"/>
                    <a:pt x="61" y="220"/>
                    <a:pt x="69" y="234"/>
                  </a:cubicBezTo>
                  <a:cubicBezTo>
                    <a:pt x="77" y="248"/>
                    <a:pt x="90" y="265"/>
                    <a:pt x="93" y="273"/>
                  </a:cubicBezTo>
                  <a:cubicBezTo>
                    <a:pt x="96" y="281"/>
                    <a:pt x="100" y="293"/>
                    <a:pt x="104" y="298"/>
                  </a:cubicBezTo>
                  <a:cubicBezTo>
                    <a:pt x="106" y="303"/>
                    <a:pt x="106" y="309"/>
                    <a:pt x="109" y="318"/>
                  </a:cubicBezTo>
                  <a:cubicBezTo>
                    <a:pt x="109" y="318"/>
                    <a:pt x="111" y="328"/>
                    <a:pt x="119" y="338"/>
                  </a:cubicBezTo>
                  <a:cubicBezTo>
                    <a:pt x="128" y="348"/>
                    <a:pt x="140" y="349"/>
                    <a:pt x="140" y="349"/>
                  </a:cubicBezTo>
                  <a:cubicBezTo>
                    <a:pt x="140" y="349"/>
                    <a:pt x="178" y="352"/>
                    <a:pt x="190" y="355"/>
                  </a:cubicBezTo>
                  <a:cubicBezTo>
                    <a:pt x="202" y="358"/>
                    <a:pt x="235" y="368"/>
                    <a:pt x="252" y="370"/>
                  </a:cubicBezTo>
                  <a:cubicBezTo>
                    <a:pt x="268" y="373"/>
                    <a:pt x="282" y="370"/>
                    <a:pt x="301" y="375"/>
                  </a:cubicBezTo>
                  <a:cubicBezTo>
                    <a:pt x="320" y="379"/>
                    <a:pt x="329" y="384"/>
                    <a:pt x="334" y="385"/>
                  </a:cubicBezTo>
                  <a:cubicBezTo>
                    <a:pt x="338" y="387"/>
                    <a:pt x="353" y="391"/>
                    <a:pt x="359" y="394"/>
                  </a:cubicBezTo>
                  <a:cubicBezTo>
                    <a:pt x="365" y="398"/>
                    <a:pt x="378" y="406"/>
                    <a:pt x="386" y="409"/>
                  </a:cubicBezTo>
                  <a:cubicBezTo>
                    <a:pt x="393" y="411"/>
                    <a:pt x="697" y="548"/>
                    <a:pt x="697" y="548"/>
                  </a:cubicBezTo>
                  <a:lnTo>
                    <a:pt x="904" y="378"/>
                  </a:lnTo>
                  <a:close/>
                </a:path>
              </a:pathLst>
            </a:custGeom>
            <a:solidFill>
              <a:srgbClr val="D6A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9" name="Freeform 118">
              <a:extLst>
                <a:ext uri="{FF2B5EF4-FFF2-40B4-BE49-F238E27FC236}">
                  <a16:creationId xmlns:a16="http://schemas.microsoft.com/office/drawing/2014/main" xmlns="" id="{AB94AAD0-BF0B-4929-A9B3-5C87ECEE7A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52826" y="4332288"/>
              <a:ext cx="136525" cy="96838"/>
            </a:xfrm>
            <a:custGeom>
              <a:avLst/>
              <a:gdLst>
                <a:gd name="T0" fmla="*/ 86 w 86"/>
                <a:gd name="T1" fmla="*/ 61 h 61"/>
                <a:gd name="T2" fmla="*/ 83 w 86"/>
                <a:gd name="T3" fmla="*/ 51 h 61"/>
                <a:gd name="T4" fmla="*/ 17 w 86"/>
                <a:gd name="T5" fmla="*/ 10 h 61"/>
                <a:gd name="T6" fmla="*/ 86 w 86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61">
                  <a:moveTo>
                    <a:pt x="86" y="61"/>
                  </a:moveTo>
                  <a:cubicBezTo>
                    <a:pt x="86" y="61"/>
                    <a:pt x="84" y="54"/>
                    <a:pt x="83" y="51"/>
                  </a:cubicBezTo>
                  <a:cubicBezTo>
                    <a:pt x="82" y="47"/>
                    <a:pt x="34" y="20"/>
                    <a:pt x="17" y="10"/>
                  </a:cubicBezTo>
                  <a:cubicBezTo>
                    <a:pt x="0" y="0"/>
                    <a:pt x="79" y="49"/>
                    <a:pt x="86" y="61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0" name="Freeform 119">
              <a:extLst>
                <a:ext uri="{FF2B5EF4-FFF2-40B4-BE49-F238E27FC236}">
                  <a16:creationId xmlns:a16="http://schemas.microsoft.com/office/drawing/2014/main" xmlns="" id="{9D6D61BB-C54F-450E-8BB1-90104A67C4E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43300" y="4449763"/>
              <a:ext cx="65088" cy="80963"/>
            </a:xfrm>
            <a:custGeom>
              <a:avLst/>
              <a:gdLst>
                <a:gd name="T0" fmla="*/ 41 w 41"/>
                <a:gd name="T1" fmla="*/ 51 h 51"/>
                <a:gd name="T2" fmla="*/ 26 w 41"/>
                <a:gd name="T3" fmla="*/ 30 h 51"/>
                <a:gd name="T4" fmla="*/ 3 w 41"/>
                <a:gd name="T5" fmla="*/ 2 h 51"/>
                <a:gd name="T6" fmla="*/ 41 w 41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1">
                  <a:moveTo>
                    <a:pt x="41" y="51"/>
                  </a:moveTo>
                  <a:cubicBezTo>
                    <a:pt x="41" y="51"/>
                    <a:pt x="30" y="37"/>
                    <a:pt x="26" y="30"/>
                  </a:cubicBezTo>
                  <a:cubicBezTo>
                    <a:pt x="22" y="22"/>
                    <a:pt x="6" y="4"/>
                    <a:pt x="3" y="2"/>
                  </a:cubicBezTo>
                  <a:cubicBezTo>
                    <a:pt x="0" y="0"/>
                    <a:pt x="30" y="41"/>
                    <a:pt x="41" y="51"/>
                  </a:cubicBezTo>
                  <a:close/>
                </a:path>
              </a:pathLst>
            </a:custGeom>
            <a:solidFill>
              <a:srgbClr val="C2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1" name="Freeform 120">
              <a:extLst>
                <a:ext uri="{FF2B5EF4-FFF2-40B4-BE49-F238E27FC236}">
                  <a16:creationId xmlns:a16="http://schemas.microsoft.com/office/drawing/2014/main" xmlns="" id="{8BB5D15B-98A5-4B9D-BF92-C2F94A1C72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71875" y="4259263"/>
              <a:ext cx="58738" cy="22225"/>
            </a:xfrm>
            <a:custGeom>
              <a:avLst/>
              <a:gdLst>
                <a:gd name="T0" fmla="*/ 0 w 37"/>
                <a:gd name="T1" fmla="*/ 0 h 14"/>
                <a:gd name="T2" fmla="*/ 34 w 37"/>
                <a:gd name="T3" fmla="*/ 14 h 14"/>
                <a:gd name="T4" fmla="*/ 37 w 37"/>
                <a:gd name="T5" fmla="*/ 13 h 14"/>
                <a:gd name="T6" fmla="*/ 0 w 37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4">
                  <a:moveTo>
                    <a:pt x="0" y="0"/>
                  </a:moveTo>
                  <a:cubicBezTo>
                    <a:pt x="0" y="0"/>
                    <a:pt x="23" y="7"/>
                    <a:pt x="34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15" y="2"/>
                    <a:pt x="0" y="0"/>
                  </a:cubicBezTo>
                  <a:close/>
                </a:path>
              </a:pathLst>
            </a:custGeom>
            <a:solidFill>
              <a:srgbClr val="B1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2" name="Freeform 121">
              <a:extLst>
                <a:ext uri="{FF2B5EF4-FFF2-40B4-BE49-F238E27FC236}">
                  <a16:creationId xmlns:a16="http://schemas.microsoft.com/office/drawing/2014/main" xmlns="" id="{EAAF2F41-A816-4292-B339-F51DFA70B98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70288" y="4224338"/>
              <a:ext cx="28575" cy="55563"/>
            </a:xfrm>
            <a:custGeom>
              <a:avLst/>
              <a:gdLst>
                <a:gd name="T0" fmla="*/ 0 w 18"/>
                <a:gd name="T1" fmla="*/ 0 h 35"/>
                <a:gd name="T2" fmla="*/ 14 w 18"/>
                <a:gd name="T3" fmla="*/ 34 h 35"/>
                <a:gd name="T4" fmla="*/ 16 w 18"/>
                <a:gd name="T5" fmla="*/ 35 h 35"/>
                <a:gd name="T6" fmla="*/ 0 w 18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5">
                  <a:moveTo>
                    <a:pt x="0" y="0"/>
                  </a:moveTo>
                  <a:cubicBezTo>
                    <a:pt x="0" y="0"/>
                    <a:pt x="14" y="12"/>
                    <a:pt x="14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8" y="13"/>
                    <a:pt x="0" y="0"/>
                  </a:cubicBezTo>
                  <a:close/>
                </a:path>
              </a:pathLst>
            </a:custGeom>
            <a:solidFill>
              <a:srgbClr val="B16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3" name="Freeform 122">
              <a:extLst>
                <a:ext uri="{FF2B5EF4-FFF2-40B4-BE49-F238E27FC236}">
                  <a16:creationId xmlns:a16="http://schemas.microsoft.com/office/drawing/2014/main" xmlns="" id="{79C8D8AC-5503-4B8B-89DB-CDFAEDC1B0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4101" y="2573338"/>
              <a:ext cx="701675" cy="1895475"/>
            </a:xfrm>
            <a:custGeom>
              <a:avLst/>
              <a:gdLst>
                <a:gd name="T0" fmla="*/ 442 w 442"/>
                <a:gd name="T1" fmla="*/ 0 h 1194"/>
                <a:gd name="T2" fmla="*/ 393 w 442"/>
                <a:gd name="T3" fmla="*/ 1194 h 1194"/>
                <a:gd name="T4" fmla="*/ 0 w 442"/>
                <a:gd name="T5" fmla="*/ 1049 h 1194"/>
                <a:gd name="T6" fmla="*/ 21 w 442"/>
                <a:gd name="T7" fmla="*/ 124 h 1194"/>
                <a:gd name="T8" fmla="*/ 442 w 442"/>
                <a:gd name="T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194">
                  <a:moveTo>
                    <a:pt x="442" y="0"/>
                  </a:moveTo>
                  <a:cubicBezTo>
                    <a:pt x="393" y="1194"/>
                    <a:pt x="393" y="1194"/>
                    <a:pt x="393" y="1194"/>
                  </a:cubicBezTo>
                  <a:cubicBezTo>
                    <a:pt x="393" y="1194"/>
                    <a:pt x="183" y="1058"/>
                    <a:pt x="0" y="1049"/>
                  </a:cubicBezTo>
                  <a:cubicBezTo>
                    <a:pt x="21" y="124"/>
                    <a:pt x="21" y="124"/>
                    <a:pt x="21" y="124"/>
                  </a:cubicBezTo>
                  <a:cubicBezTo>
                    <a:pt x="156" y="143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042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4" name="Freeform 123">
              <a:extLst>
                <a:ext uri="{FF2B5EF4-FFF2-40B4-BE49-F238E27FC236}">
                  <a16:creationId xmlns:a16="http://schemas.microsoft.com/office/drawing/2014/main" xmlns="" id="{5BACE395-D10F-4D46-A639-F301DF4A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695576" y="4492625"/>
              <a:ext cx="327025" cy="412750"/>
            </a:xfrm>
            <a:custGeom>
              <a:avLst/>
              <a:gdLst>
                <a:gd name="T0" fmla="*/ 127 w 206"/>
                <a:gd name="T1" fmla="*/ 260 h 260"/>
                <a:gd name="T2" fmla="*/ 0 w 206"/>
                <a:gd name="T3" fmla="*/ 215 h 260"/>
                <a:gd name="T4" fmla="*/ 72 w 206"/>
                <a:gd name="T5" fmla="*/ 0 h 260"/>
                <a:gd name="T6" fmla="*/ 206 w 206"/>
                <a:gd name="T7" fmla="*/ 53 h 260"/>
                <a:gd name="T8" fmla="*/ 127 w 206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60">
                  <a:moveTo>
                    <a:pt x="127" y="260"/>
                  </a:moveTo>
                  <a:lnTo>
                    <a:pt x="0" y="215"/>
                  </a:lnTo>
                  <a:lnTo>
                    <a:pt x="72" y="0"/>
                  </a:lnTo>
                  <a:lnTo>
                    <a:pt x="206" y="53"/>
                  </a:lnTo>
                  <a:lnTo>
                    <a:pt x="127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5" name="Freeform 124">
              <a:extLst>
                <a:ext uri="{FF2B5EF4-FFF2-40B4-BE49-F238E27FC236}">
                  <a16:creationId xmlns:a16="http://schemas.microsoft.com/office/drawing/2014/main" xmlns="" id="{23EEA54E-76B0-4348-86EE-D4E44EB16B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695575" y="4549775"/>
              <a:ext cx="214313" cy="355600"/>
            </a:xfrm>
            <a:custGeom>
              <a:avLst/>
              <a:gdLst>
                <a:gd name="T0" fmla="*/ 56 w 135"/>
                <a:gd name="T1" fmla="*/ 224 h 224"/>
                <a:gd name="T2" fmla="*/ 0 w 135"/>
                <a:gd name="T3" fmla="*/ 205 h 224"/>
                <a:gd name="T4" fmla="*/ 89 w 135"/>
                <a:gd name="T5" fmla="*/ 0 h 224"/>
                <a:gd name="T6" fmla="*/ 135 w 135"/>
                <a:gd name="T7" fmla="*/ 17 h 224"/>
                <a:gd name="T8" fmla="*/ 56 w 135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24">
                  <a:moveTo>
                    <a:pt x="56" y="224"/>
                  </a:moveTo>
                  <a:lnTo>
                    <a:pt x="0" y="205"/>
                  </a:lnTo>
                  <a:lnTo>
                    <a:pt x="89" y="0"/>
                  </a:lnTo>
                  <a:lnTo>
                    <a:pt x="135" y="17"/>
                  </a:lnTo>
                  <a:lnTo>
                    <a:pt x="56" y="224"/>
                  </a:lnTo>
                  <a:close/>
                </a:path>
              </a:pathLst>
            </a:custGeom>
            <a:solidFill>
              <a:srgbClr val="C7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6" name="Freeform 125">
              <a:extLst>
                <a:ext uri="{FF2B5EF4-FFF2-40B4-BE49-F238E27FC236}">
                  <a16:creationId xmlns:a16="http://schemas.microsoft.com/office/drawing/2014/main" xmlns="" id="{7EE98EB2-24D7-411E-AD54-9B8D0603C7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678113" y="2106613"/>
              <a:ext cx="303213" cy="396875"/>
            </a:xfrm>
            <a:custGeom>
              <a:avLst/>
              <a:gdLst>
                <a:gd name="T0" fmla="*/ 191 w 191"/>
                <a:gd name="T1" fmla="*/ 217 h 250"/>
                <a:gd name="T2" fmla="*/ 61 w 191"/>
                <a:gd name="T3" fmla="*/ 250 h 250"/>
                <a:gd name="T4" fmla="*/ 0 w 191"/>
                <a:gd name="T5" fmla="*/ 32 h 250"/>
                <a:gd name="T6" fmla="*/ 141 w 191"/>
                <a:gd name="T7" fmla="*/ 0 h 250"/>
                <a:gd name="T8" fmla="*/ 191 w 191"/>
                <a:gd name="T9" fmla="*/ 2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50">
                  <a:moveTo>
                    <a:pt x="191" y="217"/>
                  </a:moveTo>
                  <a:lnTo>
                    <a:pt x="61" y="250"/>
                  </a:lnTo>
                  <a:lnTo>
                    <a:pt x="0" y="32"/>
                  </a:lnTo>
                  <a:lnTo>
                    <a:pt x="141" y="0"/>
                  </a:lnTo>
                  <a:lnTo>
                    <a:pt x="191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7" name="Freeform 126">
              <a:extLst>
                <a:ext uri="{FF2B5EF4-FFF2-40B4-BE49-F238E27FC236}">
                  <a16:creationId xmlns:a16="http://schemas.microsoft.com/office/drawing/2014/main" xmlns="" id="{FE9576BC-98AA-41C2-A87C-E8947E7797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693988" y="2108200"/>
              <a:ext cx="71438" cy="358775"/>
            </a:xfrm>
            <a:custGeom>
              <a:avLst/>
              <a:gdLst>
                <a:gd name="T0" fmla="*/ 0 w 45"/>
                <a:gd name="T1" fmla="*/ 0 h 226"/>
                <a:gd name="T2" fmla="*/ 14 w 45"/>
                <a:gd name="T3" fmla="*/ 226 h 226"/>
                <a:gd name="T4" fmla="*/ 45 w 45"/>
                <a:gd name="T5" fmla="*/ 219 h 226"/>
                <a:gd name="T6" fmla="*/ 8 w 45"/>
                <a:gd name="T7" fmla="*/ 1 h 226"/>
                <a:gd name="T8" fmla="*/ 0 w 4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26">
                  <a:moveTo>
                    <a:pt x="0" y="0"/>
                  </a:moveTo>
                  <a:lnTo>
                    <a:pt x="14" y="226"/>
                  </a:lnTo>
                  <a:lnTo>
                    <a:pt x="45" y="219"/>
                  </a:lnTo>
                  <a:lnTo>
                    <a:pt x="8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8" name="Freeform 127">
              <a:extLst>
                <a:ext uri="{FF2B5EF4-FFF2-40B4-BE49-F238E27FC236}">
                  <a16:creationId xmlns:a16="http://schemas.microsoft.com/office/drawing/2014/main" xmlns="" id="{CB34B653-62B4-432D-99AC-EFDF67CA10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98451" y="1806575"/>
              <a:ext cx="2574925" cy="3444875"/>
            </a:xfrm>
            <a:custGeom>
              <a:avLst/>
              <a:gdLst>
                <a:gd name="T0" fmla="*/ 65 w 1620"/>
                <a:gd name="T1" fmla="*/ 171 h 2170"/>
                <a:gd name="T2" fmla="*/ 112 w 1620"/>
                <a:gd name="T3" fmla="*/ 429 h 2170"/>
                <a:gd name="T4" fmla="*/ 895 w 1620"/>
                <a:gd name="T5" fmla="*/ 386 h 2170"/>
                <a:gd name="T6" fmla="*/ 1024 w 1620"/>
                <a:gd name="T7" fmla="*/ 458 h 2170"/>
                <a:gd name="T8" fmla="*/ 1018 w 1620"/>
                <a:gd name="T9" fmla="*/ 720 h 2170"/>
                <a:gd name="T10" fmla="*/ 982 w 1620"/>
                <a:gd name="T11" fmla="*/ 1093 h 2170"/>
                <a:gd name="T12" fmla="*/ 1002 w 1620"/>
                <a:gd name="T13" fmla="*/ 1468 h 2170"/>
                <a:gd name="T14" fmla="*/ 997 w 1620"/>
                <a:gd name="T15" fmla="*/ 1730 h 2170"/>
                <a:gd name="T16" fmla="*/ 866 w 1620"/>
                <a:gd name="T17" fmla="*/ 1797 h 2170"/>
                <a:gd name="T18" fmla="*/ 80 w 1620"/>
                <a:gd name="T19" fmla="*/ 1720 h 2170"/>
                <a:gd name="T20" fmla="*/ 0 w 1620"/>
                <a:gd name="T21" fmla="*/ 1965 h 2170"/>
                <a:gd name="T22" fmla="*/ 854 w 1620"/>
                <a:gd name="T23" fmla="*/ 2140 h 2170"/>
                <a:gd name="T24" fmla="*/ 1515 w 1620"/>
                <a:gd name="T25" fmla="*/ 1821 h 2170"/>
                <a:gd name="T26" fmla="*/ 1536 w 1620"/>
                <a:gd name="T27" fmla="*/ 1809 h 2170"/>
                <a:gd name="T28" fmla="*/ 1615 w 1620"/>
                <a:gd name="T29" fmla="*/ 1191 h 2170"/>
                <a:gd name="T30" fmla="*/ 1617 w 1620"/>
                <a:gd name="T31" fmla="*/ 1191 h 2170"/>
                <a:gd name="T32" fmla="*/ 1618 w 1620"/>
                <a:gd name="T33" fmla="*/ 1107 h 2170"/>
                <a:gd name="T34" fmla="*/ 1620 w 1620"/>
                <a:gd name="T35" fmla="*/ 1022 h 2170"/>
                <a:gd name="T36" fmla="*/ 1618 w 1620"/>
                <a:gd name="T37" fmla="*/ 1022 h 2170"/>
                <a:gd name="T38" fmla="*/ 1565 w 1620"/>
                <a:gd name="T39" fmla="*/ 401 h 2170"/>
                <a:gd name="T40" fmla="*/ 1544 w 1620"/>
                <a:gd name="T41" fmla="*/ 388 h 2170"/>
                <a:gd name="T42" fmla="*/ 898 w 1620"/>
                <a:gd name="T43" fmla="*/ 43 h 2170"/>
                <a:gd name="T44" fmla="*/ 65 w 1620"/>
                <a:gd name="T45" fmla="*/ 171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0" h="2170">
                  <a:moveTo>
                    <a:pt x="65" y="171"/>
                  </a:moveTo>
                  <a:cubicBezTo>
                    <a:pt x="112" y="429"/>
                    <a:pt x="112" y="429"/>
                    <a:pt x="112" y="429"/>
                  </a:cubicBezTo>
                  <a:cubicBezTo>
                    <a:pt x="112" y="429"/>
                    <a:pt x="694" y="300"/>
                    <a:pt x="895" y="386"/>
                  </a:cubicBezTo>
                  <a:cubicBezTo>
                    <a:pt x="942" y="406"/>
                    <a:pt x="986" y="431"/>
                    <a:pt x="1024" y="458"/>
                  </a:cubicBezTo>
                  <a:cubicBezTo>
                    <a:pt x="1080" y="530"/>
                    <a:pt x="1044" y="624"/>
                    <a:pt x="1018" y="720"/>
                  </a:cubicBezTo>
                  <a:cubicBezTo>
                    <a:pt x="987" y="836"/>
                    <a:pt x="984" y="968"/>
                    <a:pt x="982" y="1093"/>
                  </a:cubicBezTo>
                  <a:cubicBezTo>
                    <a:pt x="978" y="1219"/>
                    <a:pt x="976" y="1351"/>
                    <a:pt x="1002" y="1468"/>
                  </a:cubicBezTo>
                  <a:cubicBezTo>
                    <a:pt x="1024" y="1565"/>
                    <a:pt x="1057" y="1661"/>
                    <a:pt x="997" y="1730"/>
                  </a:cubicBezTo>
                  <a:cubicBezTo>
                    <a:pt x="957" y="1755"/>
                    <a:pt x="913" y="1779"/>
                    <a:pt x="866" y="1797"/>
                  </a:cubicBezTo>
                  <a:cubicBezTo>
                    <a:pt x="661" y="1875"/>
                    <a:pt x="80" y="1720"/>
                    <a:pt x="80" y="1720"/>
                  </a:cubicBezTo>
                  <a:cubicBezTo>
                    <a:pt x="0" y="1965"/>
                    <a:pt x="0" y="1965"/>
                    <a:pt x="0" y="1965"/>
                  </a:cubicBezTo>
                  <a:cubicBezTo>
                    <a:pt x="0" y="1965"/>
                    <a:pt x="567" y="2170"/>
                    <a:pt x="854" y="2140"/>
                  </a:cubicBezTo>
                  <a:cubicBezTo>
                    <a:pt x="1107" y="2113"/>
                    <a:pt x="1441" y="1876"/>
                    <a:pt x="1515" y="1821"/>
                  </a:cubicBezTo>
                  <a:cubicBezTo>
                    <a:pt x="1523" y="1817"/>
                    <a:pt x="1529" y="1814"/>
                    <a:pt x="1536" y="1809"/>
                  </a:cubicBezTo>
                  <a:cubicBezTo>
                    <a:pt x="1592" y="1545"/>
                    <a:pt x="1607" y="1354"/>
                    <a:pt x="1615" y="1191"/>
                  </a:cubicBezTo>
                  <a:cubicBezTo>
                    <a:pt x="1617" y="1191"/>
                    <a:pt x="1617" y="1191"/>
                    <a:pt x="1617" y="1191"/>
                  </a:cubicBezTo>
                  <a:cubicBezTo>
                    <a:pt x="1617" y="1163"/>
                    <a:pt x="1617" y="1135"/>
                    <a:pt x="1618" y="1107"/>
                  </a:cubicBezTo>
                  <a:cubicBezTo>
                    <a:pt x="1619" y="1078"/>
                    <a:pt x="1620" y="1050"/>
                    <a:pt x="1620" y="1022"/>
                  </a:cubicBezTo>
                  <a:cubicBezTo>
                    <a:pt x="1618" y="1022"/>
                    <a:pt x="1618" y="1022"/>
                    <a:pt x="1618" y="1022"/>
                  </a:cubicBezTo>
                  <a:cubicBezTo>
                    <a:pt x="1618" y="858"/>
                    <a:pt x="1610" y="667"/>
                    <a:pt x="1565" y="401"/>
                  </a:cubicBezTo>
                  <a:cubicBezTo>
                    <a:pt x="1559" y="396"/>
                    <a:pt x="1551" y="392"/>
                    <a:pt x="1544" y="388"/>
                  </a:cubicBezTo>
                  <a:cubicBezTo>
                    <a:pt x="1469" y="328"/>
                    <a:pt x="1148" y="80"/>
                    <a:pt x="898" y="43"/>
                  </a:cubicBezTo>
                  <a:cubicBezTo>
                    <a:pt x="612" y="0"/>
                    <a:pt x="65" y="171"/>
                    <a:pt x="65" y="171"/>
                  </a:cubicBezTo>
                  <a:close/>
                </a:path>
              </a:pathLst>
            </a:custGeom>
            <a:solidFill>
              <a:srgbClr val="203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9" name="Freeform 128">
              <a:extLst>
                <a:ext uri="{FF2B5EF4-FFF2-40B4-BE49-F238E27FC236}">
                  <a16:creationId xmlns:a16="http://schemas.microsoft.com/office/drawing/2014/main" xmlns="" id="{6628D9A1-CB11-42DF-B14F-A605C1D96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213" y="3652838"/>
              <a:ext cx="2570163" cy="1598613"/>
            </a:xfrm>
            <a:custGeom>
              <a:avLst/>
              <a:gdLst>
                <a:gd name="T0" fmla="*/ 1187 w 1617"/>
                <a:gd name="T1" fmla="*/ 266 h 1007"/>
                <a:gd name="T2" fmla="*/ 1222 w 1617"/>
                <a:gd name="T3" fmla="*/ 627 h 1007"/>
                <a:gd name="T4" fmla="*/ 807 w 1617"/>
                <a:gd name="T5" fmla="*/ 814 h 1007"/>
                <a:gd name="T6" fmla="*/ 42 w 1617"/>
                <a:gd name="T7" fmla="*/ 674 h 1007"/>
                <a:gd name="T8" fmla="*/ 0 w 1617"/>
                <a:gd name="T9" fmla="*/ 802 h 1007"/>
                <a:gd name="T10" fmla="*/ 854 w 1617"/>
                <a:gd name="T11" fmla="*/ 977 h 1007"/>
                <a:gd name="T12" fmla="*/ 1515 w 1617"/>
                <a:gd name="T13" fmla="*/ 658 h 1007"/>
                <a:gd name="T14" fmla="*/ 1536 w 1617"/>
                <a:gd name="T15" fmla="*/ 646 h 1007"/>
                <a:gd name="T16" fmla="*/ 1615 w 1617"/>
                <a:gd name="T17" fmla="*/ 28 h 1007"/>
                <a:gd name="T18" fmla="*/ 1617 w 1617"/>
                <a:gd name="T19" fmla="*/ 28 h 1007"/>
                <a:gd name="T20" fmla="*/ 1187 w 1617"/>
                <a:gd name="T21" fmla="*/ 266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7" h="1007">
                  <a:moveTo>
                    <a:pt x="1187" y="266"/>
                  </a:moveTo>
                  <a:cubicBezTo>
                    <a:pt x="1191" y="369"/>
                    <a:pt x="1282" y="558"/>
                    <a:pt x="1222" y="627"/>
                  </a:cubicBezTo>
                  <a:cubicBezTo>
                    <a:pt x="1168" y="682"/>
                    <a:pt x="849" y="809"/>
                    <a:pt x="807" y="814"/>
                  </a:cubicBezTo>
                  <a:cubicBezTo>
                    <a:pt x="521" y="843"/>
                    <a:pt x="42" y="674"/>
                    <a:pt x="42" y="674"/>
                  </a:cubicBezTo>
                  <a:cubicBezTo>
                    <a:pt x="0" y="802"/>
                    <a:pt x="0" y="802"/>
                    <a:pt x="0" y="802"/>
                  </a:cubicBezTo>
                  <a:cubicBezTo>
                    <a:pt x="0" y="802"/>
                    <a:pt x="567" y="1007"/>
                    <a:pt x="854" y="977"/>
                  </a:cubicBezTo>
                  <a:cubicBezTo>
                    <a:pt x="1107" y="950"/>
                    <a:pt x="1441" y="713"/>
                    <a:pt x="1515" y="658"/>
                  </a:cubicBezTo>
                  <a:cubicBezTo>
                    <a:pt x="1523" y="654"/>
                    <a:pt x="1529" y="651"/>
                    <a:pt x="1536" y="646"/>
                  </a:cubicBezTo>
                  <a:cubicBezTo>
                    <a:pt x="1592" y="382"/>
                    <a:pt x="1607" y="191"/>
                    <a:pt x="1615" y="28"/>
                  </a:cubicBezTo>
                  <a:cubicBezTo>
                    <a:pt x="1617" y="28"/>
                    <a:pt x="1617" y="28"/>
                    <a:pt x="1617" y="28"/>
                  </a:cubicBezTo>
                  <a:cubicBezTo>
                    <a:pt x="1617" y="0"/>
                    <a:pt x="1182" y="146"/>
                    <a:pt x="1187" y="266"/>
                  </a:cubicBezTo>
                  <a:close/>
                </a:path>
              </a:pathLst>
            </a:custGeom>
            <a:solidFill>
              <a:srgbClr val="022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0" name="Freeform 129">
              <a:extLst>
                <a:ext uri="{FF2B5EF4-FFF2-40B4-BE49-F238E27FC236}">
                  <a16:creationId xmlns:a16="http://schemas.microsoft.com/office/drawing/2014/main" xmlns="" id="{51A47FA9-068D-4F46-B7F7-78D98AF89A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5538" y="2141538"/>
              <a:ext cx="1611313" cy="450850"/>
            </a:xfrm>
            <a:custGeom>
              <a:avLst/>
              <a:gdLst>
                <a:gd name="T0" fmla="*/ 0 w 1014"/>
                <a:gd name="T1" fmla="*/ 78 h 284"/>
                <a:gd name="T2" fmla="*/ 26 w 1014"/>
                <a:gd name="T3" fmla="*/ 218 h 284"/>
                <a:gd name="T4" fmla="*/ 809 w 1014"/>
                <a:gd name="T5" fmla="*/ 175 h 284"/>
                <a:gd name="T6" fmla="*/ 938 w 1014"/>
                <a:gd name="T7" fmla="*/ 247 h 284"/>
                <a:gd name="T8" fmla="*/ 764 w 1014"/>
                <a:gd name="T9" fmla="*/ 43 h 284"/>
                <a:gd name="T10" fmla="*/ 0 w 1014"/>
                <a:gd name="T11" fmla="*/ 7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4" h="284">
                  <a:moveTo>
                    <a:pt x="0" y="7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18"/>
                    <a:pt x="608" y="89"/>
                    <a:pt x="809" y="175"/>
                  </a:cubicBezTo>
                  <a:cubicBezTo>
                    <a:pt x="856" y="195"/>
                    <a:pt x="900" y="220"/>
                    <a:pt x="938" y="247"/>
                  </a:cubicBezTo>
                  <a:cubicBezTo>
                    <a:pt x="967" y="284"/>
                    <a:pt x="1014" y="80"/>
                    <a:pt x="764" y="43"/>
                  </a:cubicBezTo>
                  <a:cubicBezTo>
                    <a:pt x="478" y="0"/>
                    <a:pt x="0" y="78"/>
                    <a:pt x="0" y="78"/>
                  </a:cubicBezTo>
                  <a:close/>
                </a:path>
              </a:pathLst>
            </a:custGeom>
            <a:solidFill>
              <a:srgbClr val="022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1" name="Freeform 130">
              <a:extLst>
                <a:ext uri="{FF2B5EF4-FFF2-40B4-BE49-F238E27FC236}">
                  <a16:creationId xmlns:a16="http://schemas.microsoft.com/office/drawing/2014/main" xmlns="" id="{861F44C4-C122-4FCD-9996-4C5C79A852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0976" y="2393950"/>
              <a:ext cx="266700" cy="2332038"/>
            </a:xfrm>
            <a:custGeom>
              <a:avLst/>
              <a:gdLst>
                <a:gd name="T0" fmla="*/ 36 w 168"/>
                <a:gd name="T1" fmla="*/ 1469 h 1469"/>
                <a:gd name="T2" fmla="*/ 1 w 168"/>
                <a:gd name="T3" fmla="*/ 1398 h 1469"/>
                <a:gd name="T4" fmla="*/ 98 w 168"/>
                <a:gd name="T5" fmla="*/ 731 h 1469"/>
                <a:gd name="T6" fmla="*/ 29 w 168"/>
                <a:gd name="T7" fmla="*/ 70 h 1469"/>
                <a:gd name="T8" fmla="*/ 67 w 168"/>
                <a:gd name="T9" fmla="*/ 1 h 1469"/>
                <a:gd name="T10" fmla="*/ 67 w 168"/>
                <a:gd name="T11" fmla="*/ 1 h 1469"/>
                <a:gd name="T12" fmla="*/ 102 w 168"/>
                <a:gd name="T13" fmla="*/ 72 h 1469"/>
                <a:gd name="T14" fmla="*/ 160 w 168"/>
                <a:gd name="T15" fmla="*/ 733 h 1469"/>
                <a:gd name="T16" fmla="*/ 74 w 168"/>
                <a:gd name="T17" fmla="*/ 1399 h 1469"/>
                <a:gd name="T18" fmla="*/ 36 w 168"/>
                <a:gd name="T19" fmla="*/ 1469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469">
                  <a:moveTo>
                    <a:pt x="36" y="1469"/>
                  </a:moveTo>
                  <a:cubicBezTo>
                    <a:pt x="16" y="1468"/>
                    <a:pt x="0" y="1437"/>
                    <a:pt x="1" y="1398"/>
                  </a:cubicBezTo>
                  <a:cubicBezTo>
                    <a:pt x="1" y="1398"/>
                    <a:pt x="89" y="1135"/>
                    <a:pt x="98" y="731"/>
                  </a:cubicBezTo>
                  <a:cubicBezTo>
                    <a:pt x="106" y="327"/>
                    <a:pt x="29" y="70"/>
                    <a:pt x="29" y="70"/>
                  </a:cubicBezTo>
                  <a:cubicBezTo>
                    <a:pt x="30" y="32"/>
                    <a:pt x="47" y="0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87" y="1"/>
                    <a:pt x="102" y="33"/>
                    <a:pt x="102" y="72"/>
                  </a:cubicBezTo>
                  <a:cubicBezTo>
                    <a:pt x="102" y="72"/>
                    <a:pt x="168" y="346"/>
                    <a:pt x="160" y="733"/>
                  </a:cubicBezTo>
                  <a:cubicBezTo>
                    <a:pt x="152" y="1119"/>
                    <a:pt x="74" y="1399"/>
                    <a:pt x="74" y="1399"/>
                  </a:cubicBezTo>
                  <a:cubicBezTo>
                    <a:pt x="73" y="1438"/>
                    <a:pt x="56" y="1469"/>
                    <a:pt x="36" y="1469"/>
                  </a:cubicBezTo>
                  <a:close/>
                </a:path>
              </a:pathLst>
            </a:custGeom>
            <a:solidFill>
              <a:srgbClr val="5E38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2" name="Freeform 131">
              <a:extLst>
                <a:ext uri="{FF2B5EF4-FFF2-40B4-BE49-F238E27FC236}">
                  <a16:creationId xmlns:a16="http://schemas.microsoft.com/office/drawing/2014/main" xmlns="" id="{AB2B58FD-3C44-4782-AFCC-4E77C68A71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0" y="2808288"/>
              <a:ext cx="1693863" cy="1457325"/>
            </a:xfrm>
            <a:custGeom>
              <a:avLst/>
              <a:gdLst>
                <a:gd name="T0" fmla="*/ 628 w 1066"/>
                <a:gd name="T1" fmla="*/ 41 h 918"/>
                <a:gd name="T2" fmla="*/ 1039 w 1066"/>
                <a:gd name="T3" fmla="*/ 488 h 918"/>
                <a:gd name="T4" fmla="*/ 504 w 1066"/>
                <a:gd name="T5" fmla="*/ 852 h 918"/>
                <a:gd name="T6" fmla="*/ 102 w 1066"/>
                <a:gd name="T7" fmla="*/ 537 h 918"/>
                <a:gd name="T8" fmla="*/ 27 w 1066"/>
                <a:gd name="T9" fmla="*/ 323 h 918"/>
                <a:gd name="T10" fmla="*/ 628 w 1066"/>
                <a:gd name="T11" fmla="*/ 41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6" h="918">
                  <a:moveTo>
                    <a:pt x="628" y="41"/>
                  </a:moveTo>
                  <a:cubicBezTo>
                    <a:pt x="918" y="83"/>
                    <a:pt x="1066" y="300"/>
                    <a:pt x="1039" y="488"/>
                  </a:cubicBezTo>
                  <a:cubicBezTo>
                    <a:pt x="1012" y="676"/>
                    <a:pt x="865" y="918"/>
                    <a:pt x="504" y="852"/>
                  </a:cubicBezTo>
                  <a:cubicBezTo>
                    <a:pt x="322" y="820"/>
                    <a:pt x="30" y="664"/>
                    <a:pt x="102" y="537"/>
                  </a:cubicBezTo>
                  <a:cubicBezTo>
                    <a:pt x="0" y="549"/>
                    <a:pt x="17" y="393"/>
                    <a:pt x="27" y="323"/>
                  </a:cubicBezTo>
                  <a:cubicBezTo>
                    <a:pt x="53" y="135"/>
                    <a:pt x="338" y="0"/>
                    <a:pt x="628" y="41"/>
                  </a:cubicBezTo>
                  <a:close/>
                </a:path>
              </a:pathLst>
            </a:custGeom>
            <a:solidFill>
              <a:srgbClr val="9E7F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3" name="Freeform 132">
              <a:extLst>
                <a:ext uri="{FF2B5EF4-FFF2-40B4-BE49-F238E27FC236}">
                  <a16:creationId xmlns:a16="http://schemas.microsoft.com/office/drawing/2014/main" xmlns="" id="{723F46EB-E4BE-48B0-8217-F6A15B840D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2863" y="3582988"/>
              <a:ext cx="1603375" cy="682625"/>
            </a:xfrm>
            <a:custGeom>
              <a:avLst/>
              <a:gdLst>
                <a:gd name="T0" fmla="*/ 1009 w 1009"/>
                <a:gd name="T1" fmla="*/ 0 h 430"/>
                <a:gd name="T2" fmla="*/ 474 w 1009"/>
                <a:gd name="T3" fmla="*/ 364 h 430"/>
                <a:gd name="T4" fmla="*/ 72 w 1009"/>
                <a:gd name="T5" fmla="*/ 49 h 430"/>
                <a:gd name="T6" fmla="*/ 1009 w 1009"/>
                <a:gd name="T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9" h="430">
                  <a:moveTo>
                    <a:pt x="1009" y="0"/>
                  </a:moveTo>
                  <a:cubicBezTo>
                    <a:pt x="982" y="188"/>
                    <a:pt x="835" y="430"/>
                    <a:pt x="474" y="364"/>
                  </a:cubicBezTo>
                  <a:cubicBezTo>
                    <a:pt x="292" y="332"/>
                    <a:pt x="0" y="176"/>
                    <a:pt x="72" y="49"/>
                  </a:cubicBezTo>
                  <a:cubicBezTo>
                    <a:pt x="256" y="220"/>
                    <a:pt x="939" y="263"/>
                    <a:pt x="1009" y="0"/>
                  </a:cubicBezTo>
                  <a:close/>
                </a:path>
              </a:pathLst>
            </a:custGeom>
            <a:solidFill>
              <a:srgbClr val="916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64248" y="204351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64248" y="434974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64249" y="405347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2020/4/30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xzjf/p/7231519.html" TargetMode="External"/><Relationship Id="rId3" Type="http://schemas.openxmlformats.org/officeDocument/2006/relationships/hyperlink" Target="https://blog.csdn.net/qq_21153619/article/details/81866722" TargetMode="External"/><Relationship Id="rId7" Type="http://schemas.openxmlformats.org/officeDocument/2006/relationships/hyperlink" Target="http://hadoop.apache.org/" TargetMode="External"/><Relationship Id="rId2" Type="http://schemas.openxmlformats.org/officeDocument/2006/relationships/hyperlink" Target="https://sqoop.apache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csdn.net/leanaoo/article/details/84260420" TargetMode="External"/><Relationship Id="rId11" Type="http://schemas.openxmlformats.org/officeDocument/2006/relationships/hyperlink" Target="https://blog.csdn.net/feifanhanmc/article/details/81091240" TargetMode="External"/><Relationship Id="rId5" Type="http://schemas.openxmlformats.org/officeDocument/2006/relationships/hyperlink" Target="http://flume.apache.org/" TargetMode="External"/><Relationship Id="rId10" Type="http://schemas.openxmlformats.org/officeDocument/2006/relationships/hyperlink" Target="https://www.cnblogs.com/caoxb/p/11333741.html" TargetMode="External"/><Relationship Id="rId4" Type="http://schemas.openxmlformats.org/officeDocument/2006/relationships/hyperlink" Target="https://www.jianshu.com/p/f202ee34d1e3" TargetMode="External"/><Relationship Id="rId9" Type="http://schemas.openxmlformats.org/officeDocument/2006/relationships/hyperlink" Target="http://hive.apach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副标题 4">
            <a:extLst>
              <a:ext uri="{FF2B5EF4-FFF2-40B4-BE49-F238E27FC236}">
                <a16:creationId xmlns:a16="http://schemas.microsoft.com/office/drawing/2014/main" xmlns="" id="{A9023918-8898-43DC-9BB1-BB6D42314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刘峰</a:t>
            </a:r>
            <a:endParaRPr lang="en-US" altLang="zh-CN" dirty="0"/>
          </a:p>
        </p:txBody>
      </p:sp>
      <p:sp>
        <p:nvSpPr>
          <p:cNvPr id="44" name="标题 3">
            <a:extLst>
              <a:ext uri="{FF2B5EF4-FFF2-40B4-BE49-F238E27FC236}">
                <a16:creationId xmlns:a16="http://schemas.microsoft.com/office/drawing/2014/main" xmlns="" id="{C3881D9D-2E63-4A29-A76F-09D9445F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数据集成</a:t>
            </a:r>
            <a:r>
              <a:rPr lang="en-US" altLang="zh-CN" dirty="0" smtClean="0"/>
              <a:t>--</a:t>
            </a:r>
            <a:r>
              <a:rPr lang="zh-CN" altLang="en-US" dirty="0" smtClean="0"/>
              <a:t>路线二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812065" y="3041304"/>
            <a:ext cx="869101" cy="7556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797902" y="2925387"/>
            <a:ext cx="5419185" cy="86039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路线二 作业</a:t>
            </a:r>
            <a:r>
              <a:rPr lang="en-US" altLang="zh-CN" sz="4000" dirty="0" smtClean="0"/>
              <a:t>3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02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51A679-5F32-4BDF-AE3B-BCA1721E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路线二 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4C5112A-3CA1-43C6-A7EE-2F313BE2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9" name="iṣļïďè">
            <a:extLst>
              <a:ext uri="{FF2B5EF4-FFF2-40B4-BE49-F238E27FC236}">
                <a16:creationId xmlns:a16="http://schemas.microsoft.com/office/drawing/2014/main" xmlns="" id="{7D9A8045-F551-4C1E-A0A3-7DDA3C6FD722}"/>
              </a:ext>
            </a:extLst>
          </p:cNvPr>
          <p:cNvSpPr/>
          <p:nvPr/>
        </p:nvSpPr>
        <p:spPr bwMode="auto">
          <a:xfrm>
            <a:off x="4993525" y="2926474"/>
            <a:ext cx="470989" cy="416843"/>
          </a:xfrm>
          <a:custGeom>
            <a:avLst/>
            <a:gdLst>
              <a:gd name="T0" fmla="*/ 742 w 942"/>
              <a:gd name="T1" fmla="*/ 570 h 840"/>
              <a:gd name="T2" fmla="*/ 755 w 942"/>
              <a:gd name="T3" fmla="*/ 520 h 840"/>
              <a:gd name="T4" fmla="*/ 645 w 942"/>
              <a:gd name="T5" fmla="*/ 450 h 840"/>
              <a:gd name="T6" fmla="*/ 600 w 942"/>
              <a:gd name="T7" fmla="*/ 452 h 840"/>
              <a:gd name="T8" fmla="*/ 600 w 942"/>
              <a:gd name="T9" fmla="*/ 411 h 840"/>
              <a:gd name="T10" fmla="*/ 722 w 942"/>
              <a:gd name="T11" fmla="*/ 411 h 840"/>
              <a:gd name="T12" fmla="*/ 722 w 942"/>
              <a:gd name="T13" fmla="*/ 367 h 840"/>
              <a:gd name="T14" fmla="*/ 608 w 942"/>
              <a:gd name="T15" fmla="*/ 367 h 840"/>
              <a:gd name="T16" fmla="*/ 650 w 942"/>
              <a:gd name="T17" fmla="*/ 295 h 840"/>
              <a:gd name="T18" fmla="*/ 733 w 942"/>
              <a:gd name="T19" fmla="*/ 295 h 840"/>
              <a:gd name="T20" fmla="*/ 733 w 942"/>
              <a:gd name="T21" fmla="*/ 251 h 840"/>
              <a:gd name="T22" fmla="*/ 676 w 942"/>
              <a:gd name="T23" fmla="*/ 251 h 840"/>
              <a:gd name="T24" fmla="*/ 762 w 942"/>
              <a:gd name="T25" fmla="*/ 106 h 840"/>
              <a:gd name="T26" fmla="*/ 689 w 942"/>
              <a:gd name="T27" fmla="*/ 106 h 840"/>
              <a:gd name="T28" fmla="*/ 569 w 942"/>
              <a:gd name="T29" fmla="*/ 326 h 840"/>
              <a:gd name="T30" fmla="*/ 450 w 942"/>
              <a:gd name="T31" fmla="*/ 106 h 840"/>
              <a:gd name="T32" fmla="*/ 377 w 942"/>
              <a:gd name="T33" fmla="*/ 106 h 840"/>
              <a:gd name="T34" fmla="*/ 463 w 942"/>
              <a:gd name="T35" fmla="*/ 251 h 840"/>
              <a:gd name="T36" fmla="*/ 404 w 942"/>
              <a:gd name="T37" fmla="*/ 251 h 840"/>
              <a:gd name="T38" fmla="*/ 404 w 942"/>
              <a:gd name="T39" fmla="*/ 295 h 840"/>
              <a:gd name="T40" fmla="*/ 489 w 942"/>
              <a:gd name="T41" fmla="*/ 295 h 840"/>
              <a:gd name="T42" fmla="*/ 531 w 942"/>
              <a:gd name="T43" fmla="*/ 367 h 840"/>
              <a:gd name="T44" fmla="*/ 420 w 942"/>
              <a:gd name="T45" fmla="*/ 367 h 840"/>
              <a:gd name="T46" fmla="*/ 420 w 942"/>
              <a:gd name="T47" fmla="*/ 411 h 840"/>
              <a:gd name="T48" fmla="*/ 538 w 942"/>
              <a:gd name="T49" fmla="*/ 411 h 840"/>
              <a:gd name="T50" fmla="*/ 538 w 942"/>
              <a:gd name="T51" fmla="*/ 454 h 840"/>
              <a:gd name="T52" fmla="*/ 535 w 942"/>
              <a:gd name="T53" fmla="*/ 454 h 840"/>
              <a:gd name="T54" fmla="*/ 440 w 942"/>
              <a:gd name="T55" fmla="*/ 436 h 840"/>
              <a:gd name="T56" fmla="*/ 307 w 942"/>
              <a:gd name="T57" fmla="*/ 419 h 840"/>
              <a:gd name="T58" fmla="*/ 249 w 942"/>
              <a:gd name="T59" fmla="*/ 434 h 840"/>
              <a:gd name="T60" fmla="*/ 234 w 942"/>
              <a:gd name="T61" fmla="*/ 335 h 840"/>
              <a:gd name="T62" fmla="*/ 570 w 942"/>
              <a:gd name="T63" fmla="*/ 0 h 840"/>
              <a:gd name="T64" fmla="*/ 905 w 942"/>
              <a:gd name="T65" fmla="*/ 335 h 840"/>
              <a:gd name="T66" fmla="*/ 872 w 942"/>
              <a:gd name="T67" fmla="*/ 479 h 840"/>
              <a:gd name="T68" fmla="*/ 858 w 942"/>
              <a:gd name="T69" fmla="*/ 487 h 840"/>
              <a:gd name="T70" fmla="*/ 798 w 942"/>
              <a:gd name="T71" fmla="*/ 552 h 840"/>
              <a:gd name="T72" fmla="*/ 718 w 942"/>
              <a:gd name="T73" fmla="*/ 628 h 840"/>
              <a:gd name="T74" fmla="*/ 644 w 942"/>
              <a:gd name="T75" fmla="*/ 609 h 840"/>
              <a:gd name="T76" fmla="*/ 742 w 942"/>
              <a:gd name="T77" fmla="*/ 570 h 840"/>
              <a:gd name="T78" fmla="*/ 154 w 942"/>
              <a:gd name="T79" fmla="*/ 780 h 840"/>
              <a:gd name="T80" fmla="*/ 779 w 942"/>
              <a:gd name="T81" fmla="*/ 758 h 840"/>
              <a:gd name="T82" fmla="*/ 932 w 942"/>
              <a:gd name="T83" fmla="*/ 535 h 840"/>
              <a:gd name="T84" fmla="*/ 870 w 942"/>
              <a:gd name="T85" fmla="*/ 507 h 840"/>
              <a:gd name="T86" fmla="*/ 724 w 942"/>
              <a:gd name="T87" fmla="*/ 650 h 840"/>
              <a:gd name="T88" fmla="*/ 545 w 942"/>
              <a:gd name="T89" fmla="*/ 594 h 840"/>
              <a:gd name="T90" fmla="*/ 732 w 942"/>
              <a:gd name="T91" fmla="*/ 524 h 840"/>
              <a:gd name="T92" fmla="*/ 533 w 942"/>
              <a:gd name="T93" fmla="*/ 477 h 840"/>
              <a:gd name="T94" fmla="*/ 310 w 942"/>
              <a:gd name="T95" fmla="*/ 441 h 840"/>
              <a:gd name="T96" fmla="*/ 0 w 942"/>
              <a:gd name="T97" fmla="*/ 626 h 840"/>
              <a:gd name="T98" fmla="*/ 154 w 942"/>
              <a:gd name="T99" fmla="*/ 78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42" h="840">
                <a:moveTo>
                  <a:pt x="742" y="570"/>
                </a:moveTo>
                <a:cubicBezTo>
                  <a:pt x="753" y="556"/>
                  <a:pt x="758" y="539"/>
                  <a:pt x="755" y="520"/>
                </a:cubicBezTo>
                <a:cubicBezTo>
                  <a:pt x="745" y="450"/>
                  <a:pt x="670" y="450"/>
                  <a:pt x="645" y="450"/>
                </a:cubicBezTo>
                <a:cubicBezTo>
                  <a:pt x="631" y="450"/>
                  <a:pt x="615" y="451"/>
                  <a:pt x="600" y="452"/>
                </a:cubicBezTo>
                <a:lnTo>
                  <a:pt x="600" y="411"/>
                </a:lnTo>
                <a:lnTo>
                  <a:pt x="722" y="411"/>
                </a:lnTo>
                <a:lnTo>
                  <a:pt x="722" y="367"/>
                </a:lnTo>
                <a:lnTo>
                  <a:pt x="608" y="367"/>
                </a:lnTo>
                <a:lnTo>
                  <a:pt x="650" y="295"/>
                </a:lnTo>
                <a:lnTo>
                  <a:pt x="733" y="295"/>
                </a:lnTo>
                <a:lnTo>
                  <a:pt x="733" y="251"/>
                </a:lnTo>
                <a:lnTo>
                  <a:pt x="676" y="251"/>
                </a:lnTo>
                <a:lnTo>
                  <a:pt x="762" y="106"/>
                </a:lnTo>
                <a:lnTo>
                  <a:pt x="689" y="106"/>
                </a:lnTo>
                <a:lnTo>
                  <a:pt x="569" y="326"/>
                </a:lnTo>
                <a:lnTo>
                  <a:pt x="450" y="106"/>
                </a:lnTo>
                <a:lnTo>
                  <a:pt x="377" y="106"/>
                </a:lnTo>
                <a:lnTo>
                  <a:pt x="463" y="251"/>
                </a:lnTo>
                <a:lnTo>
                  <a:pt x="404" y="251"/>
                </a:lnTo>
                <a:lnTo>
                  <a:pt x="404" y="295"/>
                </a:lnTo>
                <a:lnTo>
                  <a:pt x="489" y="295"/>
                </a:lnTo>
                <a:lnTo>
                  <a:pt x="531" y="367"/>
                </a:lnTo>
                <a:lnTo>
                  <a:pt x="420" y="367"/>
                </a:lnTo>
                <a:lnTo>
                  <a:pt x="420" y="411"/>
                </a:lnTo>
                <a:lnTo>
                  <a:pt x="538" y="411"/>
                </a:lnTo>
                <a:lnTo>
                  <a:pt x="538" y="454"/>
                </a:lnTo>
                <a:cubicBezTo>
                  <a:pt x="537" y="454"/>
                  <a:pt x="536" y="454"/>
                  <a:pt x="535" y="454"/>
                </a:cubicBezTo>
                <a:cubicBezTo>
                  <a:pt x="504" y="451"/>
                  <a:pt x="472" y="443"/>
                  <a:pt x="440" y="436"/>
                </a:cubicBezTo>
                <a:cubicBezTo>
                  <a:pt x="393" y="424"/>
                  <a:pt x="348" y="413"/>
                  <a:pt x="307" y="419"/>
                </a:cubicBezTo>
                <a:cubicBezTo>
                  <a:pt x="287" y="421"/>
                  <a:pt x="268" y="427"/>
                  <a:pt x="249" y="434"/>
                </a:cubicBezTo>
                <a:cubicBezTo>
                  <a:pt x="239" y="403"/>
                  <a:pt x="234" y="370"/>
                  <a:pt x="234" y="335"/>
                </a:cubicBezTo>
                <a:cubicBezTo>
                  <a:pt x="234" y="150"/>
                  <a:pt x="384" y="0"/>
                  <a:pt x="570" y="0"/>
                </a:cubicBezTo>
                <a:cubicBezTo>
                  <a:pt x="755" y="0"/>
                  <a:pt x="905" y="150"/>
                  <a:pt x="905" y="335"/>
                </a:cubicBezTo>
                <a:cubicBezTo>
                  <a:pt x="905" y="387"/>
                  <a:pt x="893" y="436"/>
                  <a:pt x="872" y="479"/>
                </a:cubicBezTo>
                <a:cubicBezTo>
                  <a:pt x="867" y="482"/>
                  <a:pt x="863" y="484"/>
                  <a:pt x="858" y="487"/>
                </a:cubicBezTo>
                <a:cubicBezTo>
                  <a:pt x="835" y="501"/>
                  <a:pt x="817" y="526"/>
                  <a:pt x="798" y="552"/>
                </a:cubicBezTo>
                <a:cubicBezTo>
                  <a:pt x="774" y="585"/>
                  <a:pt x="749" y="619"/>
                  <a:pt x="718" y="628"/>
                </a:cubicBezTo>
                <a:cubicBezTo>
                  <a:pt x="700" y="633"/>
                  <a:pt x="673" y="623"/>
                  <a:pt x="644" y="609"/>
                </a:cubicBezTo>
                <a:cubicBezTo>
                  <a:pt x="686" y="604"/>
                  <a:pt x="723" y="594"/>
                  <a:pt x="742" y="570"/>
                </a:cubicBezTo>
                <a:close/>
                <a:moveTo>
                  <a:pt x="154" y="780"/>
                </a:moveTo>
                <a:cubicBezTo>
                  <a:pt x="321" y="683"/>
                  <a:pt x="559" y="840"/>
                  <a:pt x="779" y="758"/>
                </a:cubicBezTo>
                <a:cubicBezTo>
                  <a:pt x="864" y="727"/>
                  <a:pt x="907" y="635"/>
                  <a:pt x="932" y="535"/>
                </a:cubicBezTo>
                <a:cubicBezTo>
                  <a:pt x="942" y="495"/>
                  <a:pt x="922" y="475"/>
                  <a:pt x="870" y="507"/>
                </a:cubicBezTo>
                <a:cubicBezTo>
                  <a:pt x="824" y="535"/>
                  <a:pt x="790" y="632"/>
                  <a:pt x="724" y="650"/>
                </a:cubicBezTo>
                <a:cubicBezTo>
                  <a:pt x="673" y="664"/>
                  <a:pt x="607" y="606"/>
                  <a:pt x="545" y="594"/>
                </a:cubicBezTo>
                <a:cubicBezTo>
                  <a:pt x="624" y="587"/>
                  <a:pt x="742" y="591"/>
                  <a:pt x="732" y="524"/>
                </a:cubicBezTo>
                <a:cubicBezTo>
                  <a:pt x="721" y="446"/>
                  <a:pt x="603" y="483"/>
                  <a:pt x="533" y="477"/>
                </a:cubicBezTo>
                <a:cubicBezTo>
                  <a:pt x="453" y="469"/>
                  <a:pt x="373" y="433"/>
                  <a:pt x="310" y="441"/>
                </a:cubicBezTo>
                <a:cubicBezTo>
                  <a:pt x="188" y="457"/>
                  <a:pt x="83" y="591"/>
                  <a:pt x="0" y="626"/>
                </a:cubicBezTo>
                <a:lnTo>
                  <a:pt x="154" y="7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35" name="ïṩ1îḋé">
            <a:extLst>
              <a:ext uri="{FF2B5EF4-FFF2-40B4-BE49-F238E27FC236}">
                <a16:creationId xmlns:a16="http://schemas.microsoft.com/office/drawing/2014/main" xmlns="" id="{9B5F056E-198C-47B3-BC4D-CBD89576D15E}"/>
              </a:ext>
            </a:extLst>
          </p:cNvPr>
          <p:cNvSpPr/>
          <p:nvPr/>
        </p:nvSpPr>
        <p:spPr>
          <a:xfrm flipH="1">
            <a:off x="440309" y="1098389"/>
            <a:ext cx="3406759" cy="627768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作业提交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691931" y="1795847"/>
            <a:ext cx="88065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 smtClean="0"/>
              <a:t>数据统计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分析</a:t>
            </a:r>
            <a:endParaRPr lang="en-US" altLang="zh-CN" b="1" dirty="0" smtClean="0"/>
          </a:p>
          <a:p>
            <a:pPr marL="857250" lvl="1" indent="-400050">
              <a:spcBef>
                <a:spcPct val="0"/>
              </a:spcBef>
              <a:buFont typeface="+mj-lt"/>
              <a:buAutoNum type="romanUcPeriod"/>
            </a:pPr>
            <a:r>
              <a:rPr lang="zh-CN" altLang="en-US" b="1" dirty="0" smtClean="0"/>
              <a:t>目标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对</a:t>
            </a:r>
            <a:r>
              <a:rPr lang="zh-CN" altLang="en-US" dirty="0"/>
              <a:t>各</a:t>
            </a:r>
            <a:r>
              <a:rPr lang="zh-CN" altLang="en-US" dirty="0" smtClean="0"/>
              <a:t>应用系统数据</a:t>
            </a:r>
            <a:r>
              <a:rPr lang="zh-CN" altLang="en-US" dirty="0"/>
              <a:t>进行统计分析，并进行跨应用的数据</a:t>
            </a:r>
            <a:r>
              <a:rPr lang="zh-CN" altLang="en-US" dirty="0" smtClean="0"/>
              <a:t>统计分析，帮助应用系统了解自己的运营情况，并挖掘可能存在的跨应用合作可能。</a:t>
            </a:r>
            <a:endParaRPr lang="en-US" altLang="zh-CN" b="1" dirty="0" smtClean="0"/>
          </a:p>
          <a:p>
            <a:pPr marL="857250" lvl="1" indent="-400050">
              <a:spcBef>
                <a:spcPct val="0"/>
              </a:spcBef>
              <a:buFont typeface="+mj-lt"/>
              <a:buAutoNum type="romanUcPeriod"/>
            </a:pPr>
            <a:r>
              <a:rPr lang="zh-CN" altLang="en-US" b="1" dirty="0" smtClean="0"/>
              <a:t>产出：（ 二选一）</a:t>
            </a:r>
            <a:endParaRPr lang="en-US" altLang="zh-CN" b="1" dirty="0" smtClean="0"/>
          </a:p>
          <a:p>
            <a:pPr marL="1314450" lvl="2" indent="-400050">
              <a:spcBef>
                <a:spcPct val="0"/>
              </a:spcBef>
              <a:buFont typeface="+mj-lt"/>
              <a:buAutoNum type="alphaLcPeriod"/>
            </a:pPr>
            <a:r>
              <a:rPr lang="zh-CN" altLang="en-US" b="1" dirty="0" smtClean="0"/>
              <a:t>统计报表</a:t>
            </a:r>
            <a:r>
              <a:rPr lang="en-US" altLang="zh-CN" b="1" dirty="0" smtClean="0"/>
              <a:t>.excel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+ </a:t>
            </a:r>
            <a:r>
              <a:rPr lang="zh-CN" altLang="en-US" b="1" dirty="0" smtClean="0"/>
              <a:t>分析报告</a:t>
            </a:r>
            <a:r>
              <a:rPr lang="en-US" altLang="zh-CN" b="1" dirty="0" smtClean="0"/>
              <a:t>.pdf</a:t>
            </a:r>
            <a:endParaRPr lang="en-US" altLang="zh-CN" b="1" dirty="0" smtClean="0"/>
          </a:p>
          <a:p>
            <a:pPr marL="1314450" lvl="2" indent="-400050">
              <a:spcBef>
                <a:spcPct val="0"/>
              </a:spcBef>
              <a:buFont typeface="+mj-lt"/>
              <a:buAutoNum type="alphaLcPeriod"/>
            </a:pPr>
            <a:r>
              <a:rPr lang="zh-CN" altLang="en-US" b="1" dirty="0" smtClean="0"/>
              <a:t>可视化数据看板 </a:t>
            </a:r>
            <a:r>
              <a:rPr lang="en-US" altLang="zh-CN" b="1" dirty="0" smtClean="0"/>
              <a:t>+ </a:t>
            </a:r>
            <a:r>
              <a:rPr lang="zh-CN" altLang="en-US" b="1" dirty="0" smtClean="0"/>
              <a:t>分析报告</a:t>
            </a:r>
            <a:r>
              <a:rPr lang="en-US" altLang="zh-CN" b="1" dirty="0" smtClean="0"/>
              <a:t>.pdf</a:t>
            </a:r>
          </a:p>
          <a:p>
            <a:pPr marL="1314450" lvl="2" indent="-400050">
              <a:spcBef>
                <a:spcPct val="0"/>
              </a:spcBef>
              <a:buFont typeface="+mj-lt"/>
              <a:buAutoNum type="alphaLcPeriod"/>
            </a:pPr>
            <a:endParaRPr lang="en-US" altLang="zh-CN" b="1" dirty="0"/>
          </a:p>
          <a:p>
            <a:pPr marL="857250" lvl="1" indent="-400050">
              <a:spcBef>
                <a:spcPct val="0"/>
              </a:spcBef>
              <a:buFont typeface="+mj-lt"/>
              <a:buAutoNum type="romanUcPeriod"/>
            </a:pPr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pPr marL="1314450" lvl="2" indent="-400050">
              <a:spcBef>
                <a:spcPct val="0"/>
              </a:spcBef>
              <a:buFont typeface="+mj-lt"/>
              <a:buAutoNum type="alphaLcPeriod"/>
            </a:pPr>
            <a:r>
              <a:rPr lang="zh-CN" altLang="en-US" dirty="0" smtClean="0"/>
              <a:t>统计报表：</a:t>
            </a:r>
            <a:endParaRPr lang="en-US" altLang="zh-CN" dirty="0" smtClean="0"/>
          </a:p>
          <a:p>
            <a:pPr marL="1771650" lvl="3" indent="-400050">
              <a:spcBef>
                <a:spcPct val="0"/>
              </a:spcBef>
              <a:buFont typeface="+mj-lt"/>
              <a:buAutoNum type="alphaLcPeriod"/>
            </a:pPr>
            <a:r>
              <a:rPr lang="zh-CN" altLang="en-US" dirty="0" smtClean="0"/>
              <a:t>需要自己设计合理的统计时间窗口（天、周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）、维度（用户、订单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）和指标（活跃用户、复购率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marL="1771650" lvl="3" indent="-400050">
              <a:spcBef>
                <a:spcPct val="0"/>
              </a:spcBef>
              <a:buFont typeface="+mj-lt"/>
              <a:buAutoNum type="alphaLcPeriod"/>
            </a:pPr>
            <a:r>
              <a:rPr lang="zh-CN" altLang="en-US" dirty="0" smtClean="0"/>
              <a:t>一个维度保存一个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，至少两个维度。</a:t>
            </a:r>
            <a:endParaRPr lang="en-US" altLang="zh-CN" dirty="0" smtClean="0"/>
          </a:p>
          <a:p>
            <a:pPr marL="1314450" lvl="2" indent="-400050">
              <a:spcBef>
                <a:spcPct val="0"/>
              </a:spcBef>
              <a:buFont typeface="+mj-lt"/>
              <a:buAutoNum type="alphaLcPeriod"/>
            </a:pPr>
            <a:r>
              <a:rPr lang="zh-CN" altLang="en-US" dirty="0" smtClean="0"/>
              <a:t>分析报告：需要基于已有报表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看板的数据，进行分析和总结，并提出一些决策参考。</a:t>
            </a:r>
            <a:endParaRPr lang="en-US" altLang="zh-CN" dirty="0" smtClean="0"/>
          </a:p>
          <a:p>
            <a:pPr marL="1314450" lvl="2" indent="-400050">
              <a:spcBef>
                <a:spcPct val="0"/>
              </a:spcBef>
              <a:buFont typeface="+mj-lt"/>
              <a:buAutoNum type="alphaLcPeriod"/>
            </a:pPr>
            <a:endParaRPr lang="en-US" altLang="zh-CN" b="1" dirty="0"/>
          </a:p>
          <a:p>
            <a:pPr marL="1314450" lvl="2" indent="-400050">
              <a:spcBef>
                <a:spcPct val="0"/>
              </a:spcBef>
              <a:buFont typeface="+mj-lt"/>
              <a:buAutoNum type="alphaLcPeriod"/>
            </a:pPr>
            <a:endParaRPr lang="en-US" altLang="zh-CN" b="1" dirty="0" smtClean="0"/>
          </a:p>
          <a:p>
            <a:pPr marL="1314450" lvl="2" indent="-400050">
              <a:spcBef>
                <a:spcPct val="0"/>
              </a:spcBef>
              <a:buFont typeface="+mj-lt"/>
              <a:buAutoNum type="alphaLcPeriod"/>
            </a:pPr>
            <a:endParaRPr lang="en-US" altLang="zh-CN" b="1" dirty="0" smtClean="0"/>
          </a:p>
          <a:p>
            <a:pPr marL="857250" lvl="1" indent="-400050">
              <a:spcBef>
                <a:spcPct val="0"/>
              </a:spcBef>
              <a:buFont typeface="+mj-lt"/>
              <a:buAutoNum type="romanUcPeriod"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1160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51A679-5F32-4BDF-AE3B-BCA1721E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路线二 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4C5112A-3CA1-43C6-A7EE-2F313BE2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9" name="iṣļïďè">
            <a:extLst>
              <a:ext uri="{FF2B5EF4-FFF2-40B4-BE49-F238E27FC236}">
                <a16:creationId xmlns:a16="http://schemas.microsoft.com/office/drawing/2014/main" xmlns="" id="{7D9A8045-F551-4C1E-A0A3-7DDA3C6FD722}"/>
              </a:ext>
            </a:extLst>
          </p:cNvPr>
          <p:cNvSpPr/>
          <p:nvPr/>
        </p:nvSpPr>
        <p:spPr bwMode="auto">
          <a:xfrm>
            <a:off x="4993525" y="2926474"/>
            <a:ext cx="470989" cy="416843"/>
          </a:xfrm>
          <a:custGeom>
            <a:avLst/>
            <a:gdLst>
              <a:gd name="T0" fmla="*/ 742 w 942"/>
              <a:gd name="T1" fmla="*/ 570 h 840"/>
              <a:gd name="T2" fmla="*/ 755 w 942"/>
              <a:gd name="T3" fmla="*/ 520 h 840"/>
              <a:gd name="T4" fmla="*/ 645 w 942"/>
              <a:gd name="T5" fmla="*/ 450 h 840"/>
              <a:gd name="T6" fmla="*/ 600 w 942"/>
              <a:gd name="T7" fmla="*/ 452 h 840"/>
              <a:gd name="T8" fmla="*/ 600 w 942"/>
              <a:gd name="T9" fmla="*/ 411 h 840"/>
              <a:gd name="T10" fmla="*/ 722 w 942"/>
              <a:gd name="T11" fmla="*/ 411 h 840"/>
              <a:gd name="T12" fmla="*/ 722 w 942"/>
              <a:gd name="T13" fmla="*/ 367 h 840"/>
              <a:gd name="T14" fmla="*/ 608 w 942"/>
              <a:gd name="T15" fmla="*/ 367 h 840"/>
              <a:gd name="T16" fmla="*/ 650 w 942"/>
              <a:gd name="T17" fmla="*/ 295 h 840"/>
              <a:gd name="T18" fmla="*/ 733 w 942"/>
              <a:gd name="T19" fmla="*/ 295 h 840"/>
              <a:gd name="T20" fmla="*/ 733 w 942"/>
              <a:gd name="T21" fmla="*/ 251 h 840"/>
              <a:gd name="T22" fmla="*/ 676 w 942"/>
              <a:gd name="T23" fmla="*/ 251 h 840"/>
              <a:gd name="T24" fmla="*/ 762 w 942"/>
              <a:gd name="T25" fmla="*/ 106 h 840"/>
              <a:gd name="T26" fmla="*/ 689 w 942"/>
              <a:gd name="T27" fmla="*/ 106 h 840"/>
              <a:gd name="T28" fmla="*/ 569 w 942"/>
              <a:gd name="T29" fmla="*/ 326 h 840"/>
              <a:gd name="T30" fmla="*/ 450 w 942"/>
              <a:gd name="T31" fmla="*/ 106 h 840"/>
              <a:gd name="T32" fmla="*/ 377 w 942"/>
              <a:gd name="T33" fmla="*/ 106 h 840"/>
              <a:gd name="T34" fmla="*/ 463 w 942"/>
              <a:gd name="T35" fmla="*/ 251 h 840"/>
              <a:gd name="T36" fmla="*/ 404 w 942"/>
              <a:gd name="T37" fmla="*/ 251 h 840"/>
              <a:gd name="T38" fmla="*/ 404 w 942"/>
              <a:gd name="T39" fmla="*/ 295 h 840"/>
              <a:gd name="T40" fmla="*/ 489 w 942"/>
              <a:gd name="T41" fmla="*/ 295 h 840"/>
              <a:gd name="T42" fmla="*/ 531 w 942"/>
              <a:gd name="T43" fmla="*/ 367 h 840"/>
              <a:gd name="T44" fmla="*/ 420 w 942"/>
              <a:gd name="T45" fmla="*/ 367 h 840"/>
              <a:gd name="T46" fmla="*/ 420 w 942"/>
              <a:gd name="T47" fmla="*/ 411 h 840"/>
              <a:gd name="T48" fmla="*/ 538 w 942"/>
              <a:gd name="T49" fmla="*/ 411 h 840"/>
              <a:gd name="T50" fmla="*/ 538 w 942"/>
              <a:gd name="T51" fmla="*/ 454 h 840"/>
              <a:gd name="T52" fmla="*/ 535 w 942"/>
              <a:gd name="T53" fmla="*/ 454 h 840"/>
              <a:gd name="T54" fmla="*/ 440 w 942"/>
              <a:gd name="T55" fmla="*/ 436 h 840"/>
              <a:gd name="T56" fmla="*/ 307 w 942"/>
              <a:gd name="T57" fmla="*/ 419 h 840"/>
              <a:gd name="T58" fmla="*/ 249 w 942"/>
              <a:gd name="T59" fmla="*/ 434 h 840"/>
              <a:gd name="T60" fmla="*/ 234 w 942"/>
              <a:gd name="T61" fmla="*/ 335 h 840"/>
              <a:gd name="T62" fmla="*/ 570 w 942"/>
              <a:gd name="T63" fmla="*/ 0 h 840"/>
              <a:gd name="T64" fmla="*/ 905 w 942"/>
              <a:gd name="T65" fmla="*/ 335 h 840"/>
              <a:gd name="T66" fmla="*/ 872 w 942"/>
              <a:gd name="T67" fmla="*/ 479 h 840"/>
              <a:gd name="T68" fmla="*/ 858 w 942"/>
              <a:gd name="T69" fmla="*/ 487 h 840"/>
              <a:gd name="T70" fmla="*/ 798 w 942"/>
              <a:gd name="T71" fmla="*/ 552 h 840"/>
              <a:gd name="T72" fmla="*/ 718 w 942"/>
              <a:gd name="T73" fmla="*/ 628 h 840"/>
              <a:gd name="T74" fmla="*/ 644 w 942"/>
              <a:gd name="T75" fmla="*/ 609 h 840"/>
              <a:gd name="T76" fmla="*/ 742 w 942"/>
              <a:gd name="T77" fmla="*/ 570 h 840"/>
              <a:gd name="T78" fmla="*/ 154 w 942"/>
              <a:gd name="T79" fmla="*/ 780 h 840"/>
              <a:gd name="T80" fmla="*/ 779 w 942"/>
              <a:gd name="T81" fmla="*/ 758 h 840"/>
              <a:gd name="T82" fmla="*/ 932 w 942"/>
              <a:gd name="T83" fmla="*/ 535 h 840"/>
              <a:gd name="T84" fmla="*/ 870 w 942"/>
              <a:gd name="T85" fmla="*/ 507 h 840"/>
              <a:gd name="T86" fmla="*/ 724 w 942"/>
              <a:gd name="T87" fmla="*/ 650 h 840"/>
              <a:gd name="T88" fmla="*/ 545 w 942"/>
              <a:gd name="T89" fmla="*/ 594 h 840"/>
              <a:gd name="T90" fmla="*/ 732 w 942"/>
              <a:gd name="T91" fmla="*/ 524 h 840"/>
              <a:gd name="T92" fmla="*/ 533 w 942"/>
              <a:gd name="T93" fmla="*/ 477 h 840"/>
              <a:gd name="T94" fmla="*/ 310 w 942"/>
              <a:gd name="T95" fmla="*/ 441 h 840"/>
              <a:gd name="T96" fmla="*/ 0 w 942"/>
              <a:gd name="T97" fmla="*/ 626 h 840"/>
              <a:gd name="T98" fmla="*/ 154 w 942"/>
              <a:gd name="T99" fmla="*/ 78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42" h="840">
                <a:moveTo>
                  <a:pt x="742" y="570"/>
                </a:moveTo>
                <a:cubicBezTo>
                  <a:pt x="753" y="556"/>
                  <a:pt x="758" y="539"/>
                  <a:pt x="755" y="520"/>
                </a:cubicBezTo>
                <a:cubicBezTo>
                  <a:pt x="745" y="450"/>
                  <a:pt x="670" y="450"/>
                  <a:pt x="645" y="450"/>
                </a:cubicBezTo>
                <a:cubicBezTo>
                  <a:pt x="631" y="450"/>
                  <a:pt x="615" y="451"/>
                  <a:pt x="600" y="452"/>
                </a:cubicBezTo>
                <a:lnTo>
                  <a:pt x="600" y="411"/>
                </a:lnTo>
                <a:lnTo>
                  <a:pt x="722" y="411"/>
                </a:lnTo>
                <a:lnTo>
                  <a:pt x="722" y="367"/>
                </a:lnTo>
                <a:lnTo>
                  <a:pt x="608" y="367"/>
                </a:lnTo>
                <a:lnTo>
                  <a:pt x="650" y="295"/>
                </a:lnTo>
                <a:lnTo>
                  <a:pt x="733" y="295"/>
                </a:lnTo>
                <a:lnTo>
                  <a:pt x="733" y="251"/>
                </a:lnTo>
                <a:lnTo>
                  <a:pt x="676" y="251"/>
                </a:lnTo>
                <a:lnTo>
                  <a:pt x="762" y="106"/>
                </a:lnTo>
                <a:lnTo>
                  <a:pt x="689" y="106"/>
                </a:lnTo>
                <a:lnTo>
                  <a:pt x="569" y="326"/>
                </a:lnTo>
                <a:lnTo>
                  <a:pt x="450" y="106"/>
                </a:lnTo>
                <a:lnTo>
                  <a:pt x="377" y="106"/>
                </a:lnTo>
                <a:lnTo>
                  <a:pt x="463" y="251"/>
                </a:lnTo>
                <a:lnTo>
                  <a:pt x="404" y="251"/>
                </a:lnTo>
                <a:lnTo>
                  <a:pt x="404" y="295"/>
                </a:lnTo>
                <a:lnTo>
                  <a:pt x="489" y="295"/>
                </a:lnTo>
                <a:lnTo>
                  <a:pt x="531" y="367"/>
                </a:lnTo>
                <a:lnTo>
                  <a:pt x="420" y="367"/>
                </a:lnTo>
                <a:lnTo>
                  <a:pt x="420" y="411"/>
                </a:lnTo>
                <a:lnTo>
                  <a:pt x="538" y="411"/>
                </a:lnTo>
                <a:lnTo>
                  <a:pt x="538" y="454"/>
                </a:lnTo>
                <a:cubicBezTo>
                  <a:pt x="537" y="454"/>
                  <a:pt x="536" y="454"/>
                  <a:pt x="535" y="454"/>
                </a:cubicBezTo>
                <a:cubicBezTo>
                  <a:pt x="504" y="451"/>
                  <a:pt x="472" y="443"/>
                  <a:pt x="440" y="436"/>
                </a:cubicBezTo>
                <a:cubicBezTo>
                  <a:pt x="393" y="424"/>
                  <a:pt x="348" y="413"/>
                  <a:pt x="307" y="419"/>
                </a:cubicBezTo>
                <a:cubicBezTo>
                  <a:pt x="287" y="421"/>
                  <a:pt x="268" y="427"/>
                  <a:pt x="249" y="434"/>
                </a:cubicBezTo>
                <a:cubicBezTo>
                  <a:pt x="239" y="403"/>
                  <a:pt x="234" y="370"/>
                  <a:pt x="234" y="335"/>
                </a:cubicBezTo>
                <a:cubicBezTo>
                  <a:pt x="234" y="150"/>
                  <a:pt x="384" y="0"/>
                  <a:pt x="570" y="0"/>
                </a:cubicBezTo>
                <a:cubicBezTo>
                  <a:pt x="755" y="0"/>
                  <a:pt x="905" y="150"/>
                  <a:pt x="905" y="335"/>
                </a:cubicBezTo>
                <a:cubicBezTo>
                  <a:pt x="905" y="387"/>
                  <a:pt x="893" y="436"/>
                  <a:pt x="872" y="479"/>
                </a:cubicBezTo>
                <a:cubicBezTo>
                  <a:pt x="867" y="482"/>
                  <a:pt x="863" y="484"/>
                  <a:pt x="858" y="487"/>
                </a:cubicBezTo>
                <a:cubicBezTo>
                  <a:pt x="835" y="501"/>
                  <a:pt x="817" y="526"/>
                  <a:pt x="798" y="552"/>
                </a:cubicBezTo>
                <a:cubicBezTo>
                  <a:pt x="774" y="585"/>
                  <a:pt x="749" y="619"/>
                  <a:pt x="718" y="628"/>
                </a:cubicBezTo>
                <a:cubicBezTo>
                  <a:pt x="700" y="633"/>
                  <a:pt x="673" y="623"/>
                  <a:pt x="644" y="609"/>
                </a:cubicBezTo>
                <a:cubicBezTo>
                  <a:pt x="686" y="604"/>
                  <a:pt x="723" y="594"/>
                  <a:pt x="742" y="570"/>
                </a:cubicBezTo>
                <a:close/>
                <a:moveTo>
                  <a:pt x="154" y="780"/>
                </a:moveTo>
                <a:cubicBezTo>
                  <a:pt x="321" y="683"/>
                  <a:pt x="559" y="840"/>
                  <a:pt x="779" y="758"/>
                </a:cubicBezTo>
                <a:cubicBezTo>
                  <a:pt x="864" y="727"/>
                  <a:pt x="907" y="635"/>
                  <a:pt x="932" y="535"/>
                </a:cubicBezTo>
                <a:cubicBezTo>
                  <a:pt x="942" y="495"/>
                  <a:pt x="922" y="475"/>
                  <a:pt x="870" y="507"/>
                </a:cubicBezTo>
                <a:cubicBezTo>
                  <a:pt x="824" y="535"/>
                  <a:pt x="790" y="632"/>
                  <a:pt x="724" y="650"/>
                </a:cubicBezTo>
                <a:cubicBezTo>
                  <a:pt x="673" y="664"/>
                  <a:pt x="607" y="606"/>
                  <a:pt x="545" y="594"/>
                </a:cubicBezTo>
                <a:cubicBezTo>
                  <a:pt x="624" y="587"/>
                  <a:pt x="742" y="591"/>
                  <a:pt x="732" y="524"/>
                </a:cubicBezTo>
                <a:cubicBezTo>
                  <a:pt x="721" y="446"/>
                  <a:pt x="603" y="483"/>
                  <a:pt x="533" y="477"/>
                </a:cubicBezTo>
                <a:cubicBezTo>
                  <a:pt x="453" y="469"/>
                  <a:pt x="373" y="433"/>
                  <a:pt x="310" y="441"/>
                </a:cubicBezTo>
                <a:cubicBezTo>
                  <a:pt x="188" y="457"/>
                  <a:pt x="83" y="591"/>
                  <a:pt x="0" y="626"/>
                </a:cubicBezTo>
                <a:lnTo>
                  <a:pt x="154" y="7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35" name="ïṩ1îḋé">
            <a:extLst>
              <a:ext uri="{FF2B5EF4-FFF2-40B4-BE49-F238E27FC236}">
                <a16:creationId xmlns:a16="http://schemas.microsoft.com/office/drawing/2014/main" xmlns="" id="{9B5F056E-198C-47B3-BC4D-CBD89576D15E}"/>
              </a:ext>
            </a:extLst>
          </p:cNvPr>
          <p:cNvSpPr/>
          <p:nvPr/>
        </p:nvSpPr>
        <p:spPr>
          <a:xfrm flipH="1">
            <a:off x="353223" y="1168079"/>
            <a:ext cx="3406759" cy="627768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作业提交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691931" y="1795847"/>
            <a:ext cx="8806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0"/>
              </a:spcBef>
              <a:buFont typeface="+mj-lt"/>
              <a:buAutoNum type="arabicPeriod" startAt="2"/>
            </a:pPr>
            <a:r>
              <a:rPr lang="zh-CN" altLang="en-US" b="1" dirty="0" smtClean="0"/>
              <a:t>用户</a:t>
            </a:r>
            <a:r>
              <a:rPr lang="zh-CN" altLang="en-US" b="1" dirty="0" smtClean="0"/>
              <a:t>画像</a:t>
            </a:r>
            <a:endParaRPr lang="en-US" altLang="zh-CN" b="1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romanUcPeriod"/>
            </a:pPr>
            <a:endParaRPr lang="en-US" altLang="zh-CN" b="1" dirty="0" smtClean="0"/>
          </a:p>
          <a:p>
            <a:pPr marL="342900" indent="-342900">
              <a:spcBef>
                <a:spcPct val="0"/>
              </a:spcBef>
              <a:buFont typeface="+mj-lt"/>
              <a:buAutoNum type="arabicPeriod" startAt="2"/>
            </a:pPr>
            <a:r>
              <a:rPr lang="zh-CN" altLang="en-US" b="1" dirty="0" smtClean="0"/>
              <a:t>数据挖掘</a:t>
            </a:r>
            <a:endParaRPr lang="en-US" altLang="zh-CN" b="1" dirty="0"/>
          </a:p>
          <a:p>
            <a:pPr>
              <a:spcBef>
                <a:spcPct val="0"/>
              </a:spcBef>
            </a:pPr>
            <a:endParaRPr lang="en-US" altLang="zh-CN" b="1" dirty="0" smtClean="0"/>
          </a:p>
          <a:p>
            <a:pPr>
              <a:spcBef>
                <a:spcPct val="0"/>
              </a:spcBef>
            </a:pPr>
            <a:r>
              <a:rPr lang="zh-CN" altLang="en-US" b="1" dirty="0" smtClean="0"/>
              <a:t>（有兴趣选择的小组可以一起讨论下。）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07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812065" y="3041304"/>
            <a:ext cx="869101" cy="7556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797902" y="2925387"/>
            <a:ext cx="5419185" cy="86039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参考资料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00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51A679-5F32-4BDF-AE3B-BCA1721E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路线二 </a:t>
            </a:r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4C5112A-3CA1-43C6-A7EE-2F313BE2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9" name="iṣļïďè">
            <a:extLst>
              <a:ext uri="{FF2B5EF4-FFF2-40B4-BE49-F238E27FC236}">
                <a16:creationId xmlns:a16="http://schemas.microsoft.com/office/drawing/2014/main" xmlns="" id="{7D9A8045-F551-4C1E-A0A3-7DDA3C6FD722}"/>
              </a:ext>
            </a:extLst>
          </p:cNvPr>
          <p:cNvSpPr/>
          <p:nvPr/>
        </p:nvSpPr>
        <p:spPr bwMode="auto">
          <a:xfrm>
            <a:off x="4993525" y="2926474"/>
            <a:ext cx="470989" cy="416843"/>
          </a:xfrm>
          <a:custGeom>
            <a:avLst/>
            <a:gdLst>
              <a:gd name="T0" fmla="*/ 742 w 942"/>
              <a:gd name="T1" fmla="*/ 570 h 840"/>
              <a:gd name="T2" fmla="*/ 755 w 942"/>
              <a:gd name="T3" fmla="*/ 520 h 840"/>
              <a:gd name="T4" fmla="*/ 645 w 942"/>
              <a:gd name="T5" fmla="*/ 450 h 840"/>
              <a:gd name="T6" fmla="*/ 600 w 942"/>
              <a:gd name="T7" fmla="*/ 452 h 840"/>
              <a:gd name="T8" fmla="*/ 600 w 942"/>
              <a:gd name="T9" fmla="*/ 411 h 840"/>
              <a:gd name="T10" fmla="*/ 722 w 942"/>
              <a:gd name="T11" fmla="*/ 411 h 840"/>
              <a:gd name="T12" fmla="*/ 722 w 942"/>
              <a:gd name="T13" fmla="*/ 367 h 840"/>
              <a:gd name="T14" fmla="*/ 608 w 942"/>
              <a:gd name="T15" fmla="*/ 367 h 840"/>
              <a:gd name="T16" fmla="*/ 650 w 942"/>
              <a:gd name="T17" fmla="*/ 295 h 840"/>
              <a:gd name="T18" fmla="*/ 733 w 942"/>
              <a:gd name="T19" fmla="*/ 295 h 840"/>
              <a:gd name="T20" fmla="*/ 733 w 942"/>
              <a:gd name="T21" fmla="*/ 251 h 840"/>
              <a:gd name="T22" fmla="*/ 676 w 942"/>
              <a:gd name="T23" fmla="*/ 251 h 840"/>
              <a:gd name="T24" fmla="*/ 762 w 942"/>
              <a:gd name="T25" fmla="*/ 106 h 840"/>
              <a:gd name="T26" fmla="*/ 689 w 942"/>
              <a:gd name="T27" fmla="*/ 106 h 840"/>
              <a:gd name="T28" fmla="*/ 569 w 942"/>
              <a:gd name="T29" fmla="*/ 326 h 840"/>
              <a:gd name="T30" fmla="*/ 450 w 942"/>
              <a:gd name="T31" fmla="*/ 106 h 840"/>
              <a:gd name="T32" fmla="*/ 377 w 942"/>
              <a:gd name="T33" fmla="*/ 106 h 840"/>
              <a:gd name="T34" fmla="*/ 463 w 942"/>
              <a:gd name="T35" fmla="*/ 251 h 840"/>
              <a:gd name="T36" fmla="*/ 404 w 942"/>
              <a:gd name="T37" fmla="*/ 251 h 840"/>
              <a:gd name="T38" fmla="*/ 404 w 942"/>
              <a:gd name="T39" fmla="*/ 295 h 840"/>
              <a:gd name="T40" fmla="*/ 489 w 942"/>
              <a:gd name="T41" fmla="*/ 295 h 840"/>
              <a:gd name="T42" fmla="*/ 531 w 942"/>
              <a:gd name="T43" fmla="*/ 367 h 840"/>
              <a:gd name="T44" fmla="*/ 420 w 942"/>
              <a:gd name="T45" fmla="*/ 367 h 840"/>
              <a:gd name="T46" fmla="*/ 420 w 942"/>
              <a:gd name="T47" fmla="*/ 411 h 840"/>
              <a:gd name="T48" fmla="*/ 538 w 942"/>
              <a:gd name="T49" fmla="*/ 411 h 840"/>
              <a:gd name="T50" fmla="*/ 538 w 942"/>
              <a:gd name="T51" fmla="*/ 454 h 840"/>
              <a:gd name="T52" fmla="*/ 535 w 942"/>
              <a:gd name="T53" fmla="*/ 454 h 840"/>
              <a:gd name="T54" fmla="*/ 440 w 942"/>
              <a:gd name="T55" fmla="*/ 436 h 840"/>
              <a:gd name="T56" fmla="*/ 307 w 942"/>
              <a:gd name="T57" fmla="*/ 419 h 840"/>
              <a:gd name="T58" fmla="*/ 249 w 942"/>
              <a:gd name="T59" fmla="*/ 434 h 840"/>
              <a:gd name="T60" fmla="*/ 234 w 942"/>
              <a:gd name="T61" fmla="*/ 335 h 840"/>
              <a:gd name="T62" fmla="*/ 570 w 942"/>
              <a:gd name="T63" fmla="*/ 0 h 840"/>
              <a:gd name="T64" fmla="*/ 905 w 942"/>
              <a:gd name="T65" fmla="*/ 335 h 840"/>
              <a:gd name="T66" fmla="*/ 872 w 942"/>
              <a:gd name="T67" fmla="*/ 479 h 840"/>
              <a:gd name="T68" fmla="*/ 858 w 942"/>
              <a:gd name="T69" fmla="*/ 487 h 840"/>
              <a:gd name="T70" fmla="*/ 798 w 942"/>
              <a:gd name="T71" fmla="*/ 552 h 840"/>
              <a:gd name="T72" fmla="*/ 718 w 942"/>
              <a:gd name="T73" fmla="*/ 628 h 840"/>
              <a:gd name="T74" fmla="*/ 644 w 942"/>
              <a:gd name="T75" fmla="*/ 609 h 840"/>
              <a:gd name="T76" fmla="*/ 742 w 942"/>
              <a:gd name="T77" fmla="*/ 570 h 840"/>
              <a:gd name="T78" fmla="*/ 154 w 942"/>
              <a:gd name="T79" fmla="*/ 780 h 840"/>
              <a:gd name="T80" fmla="*/ 779 w 942"/>
              <a:gd name="T81" fmla="*/ 758 h 840"/>
              <a:gd name="T82" fmla="*/ 932 w 942"/>
              <a:gd name="T83" fmla="*/ 535 h 840"/>
              <a:gd name="T84" fmla="*/ 870 w 942"/>
              <a:gd name="T85" fmla="*/ 507 h 840"/>
              <a:gd name="T86" fmla="*/ 724 w 942"/>
              <a:gd name="T87" fmla="*/ 650 h 840"/>
              <a:gd name="T88" fmla="*/ 545 w 942"/>
              <a:gd name="T89" fmla="*/ 594 h 840"/>
              <a:gd name="T90" fmla="*/ 732 w 942"/>
              <a:gd name="T91" fmla="*/ 524 h 840"/>
              <a:gd name="T92" fmla="*/ 533 w 942"/>
              <a:gd name="T93" fmla="*/ 477 h 840"/>
              <a:gd name="T94" fmla="*/ 310 w 942"/>
              <a:gd name="T95" fmla="*/ 441 h 840"/>
              <a:gd name="T96" fmla="*/ 0 w 942"/>
              <a:gd name="T97" fmla="*/ 626 h 840"/>
              <a:gd name="T98" fmla="*/ 154 w 942"/>
              <a:gd name="T99" fmla="*/ 78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42" h="840">
                <a:moveTo>
                  <a:pt x="742" y="570"/>
                </a:moveTo>
                <a:cubicBezTo>
                  <a:pt x="753" y="556"/>
                  <a:pt x="758" y="539"/>
                  <a:pt x="755" y="520"/>
                </a:cubicBezTo>
                <a:cubicBezTo>
                  <a:pt x="745" y="450"/>
                  <a:pt x="670" y="450"/>
                  <a:pt x="645" y="450"/>
                </a:cubicBezTo>
                <a:cubicBezTo>
                  <a:pt x="631" y="450"/>
                  <a:pt x="615" y="451"/>
                  <a:pt x="600" y="452"/>
                </a:cubicBezTo>
                <a:lnTo>
                  <a:pt x="600" y="411"/>
                </a:lnTo>
                <a:lnTo>
                  <a:pt x="722" y="411"/>
                </a:lnTo>
                <a:lnTo>
                  <a:pt x="722" y="367"/>
                </a:lnTo>
                <a:lnTo>
                  <a:pt x="608" y="367"/>
                </a:lnTo>
                <a:lnTo>
                  <a:pt x="650" y="295"/>
                </a:lnTo>
                <a:lnTo>
                  <a:pt x="733" y="295"/>
                </a:lnTo>
                <a:lnTo>
                  <a:pt x="733" y="251"/>
                </a:lnTo>
                <a:lnTo>
                  <a:pt x="676" y="251"/>
                </a:lnTo>
                <a:lnTo>
                  <a:pt x="762" y="106"/>
                </a:lnTo>
                <a:lnTo>
                  <a:pt x="689" y="106"/>
                </a:lnTo>
                <a:lnTo>
                  <a:pt x="569" y="326"/>
                </a:lnTo>
                <a:lnTo>
                  <a:pt x="450" y="106"/>
                </a:lnTo>
                <a:lnTo>
                  <a:pt x="377" y="106"/>
                </a:lnTo>
                <a:lnTo>
                  <a:pt x="463" y="251"/>
                </a:lnTo>
                <a:lnTo>
                  <a:pt x="404" y="251"/>
                </a:lnTo>
                <a:lnTo>
                  <a:pt x="404" y="295"/>
                </a:lnTo>
                <a:lnTo>
                  <a:pt x="489" y="295"/>
                </a:lnTo>
                <a:lnTo>
                  <a:pt x="531" y="367"/>
                </a:lnTo>
                <a:lnTo>
                  <a:pt x="420" y="367"/>
                </a:lnTo>
                <a:lnTo>
                  <a:pt x="420" y="411"/>
                </a:lnTo>
                <a:lnTo>
                  <a:pt x="538" y="411"/>
                </a:lnTo>
                <a:lnTo>
                  <a:pt x="538" y="454"/>
                </a:lnTo>
                <a:cubicBezTo>
                  <a:pt x="537" y="454"/>
                  <a:pt x="536" y="454"/>
                  <a:pt x="535" y="454"/>
                </a:cubicBezTo>
                <a:cubicBezTo>
                  <a:pt x="504" y="451"/>
                  <a:pt x="472" y="443"/>
                  <a:pt x="440" y="436"/>
                </a:cubicBezTo>
                <a:cubicBezTo>
                  <a:pt x="393" y="424"/>
                  <a:pt x="348" y="413"/>
                  <a:pt x="307" y="419"/>
                </a:cubicBezTo>
                <a:cubicBezTo>
                  <a:pt x="287" y="421"/>
                  <a:pt x="268" y="427"/>
                  <a:pt x="249" y="434"/>
                </a:cubicBezTo>
                <a:cubicBezTo>
                  <a:pt x="239" y="403"/>
                  <a:pt x="234" y="370"/>
                  <a:pt x="234" y="335"/>
                </a:cubicBezTo>
                <a:cubicBezTo>
                  <a:pt x="234" y="150"/>
                  <a:pt x="384" y="0"/>
                  <a:pt x="570" y="0"/>
                </a:cubicBezTo>
                <a:cubicBezTo>
                  <a:pt x="755" y="0"/>
                  <a:pt x="905" y="150"/>
                  <a:pt x="905" y="335"/>
                </a:cubicBezTo>
                <a:cubicBezTo>
                  <a:pt x="905" y="387"/>
                  <a:pt x="893" y="436"/>
                  <a:pt x="872" y="479"/>
                </a:cubicBezTo>
                <a:cubicBezTo>
                  <a:pt x="867" y="482"/>
                  <a:pt x="863" y="484"/>
                  <a:pt x="858" y="487"/>
                </a:cubicBezTo>
                <a:cubicBezTo>
                  <a:pt x="835" y="501"/>
                  <a:pt x="817" y="526"/>
                  <a:pt x="798" y="552"/>
                </a:cubicBezTo>
                <a:cubicBezTo>
                  <a:pt x="774" y="585"/>
                  <a:pt x="749" y="619"/>
                  <a:pt x="718" y="628"/>
                </a:cubicBezTo>
                <a:cubicBezTo>
                  <a:pt x="700" y="633"/>
                  <a:pt x="673" y="623"/>
                  <a:pt x="644" y="609"/>
                </a:cubicBezTo>
                <a:cubicBezTo>
                  <a:pt x="686" y="604"/>
                  <a:pt x="723" y="594"/>
                  <a:pt x="742" y="570"/>
                </a:cubicBezTo>
                <a:close/>
                <a:moveTo>
                  <a:pt x="154" y="780"/>
                </a:moveTo>
                <a:cubicBezTo>
                  <a:pt x="321" y="683"/>
                  <a:pt x="559" y="840"/>
                  <a:pt x="779" y="758"/>
                </a:cubicBezTo>
                <a:cubicBezTo>
                  <a:pt x="864" y="727"/>
                  <a:pt x="907" y="635"/>
                  <a:pt x="932" y="535"/>
                </a:cubicBezTo>
                <a:cubicBezTo>
                  <a:pt x="942" y="495"/>
                  <a:pt x="922" y="475"/>
                  <a:pt x="870" y="507"/>
                </a:cubicBezTo>
                <a:cubicBezTo>
                  <a:pt x="824" y="535"/>
                  <a:pt x="790" y="632"/>
                  <a:pt x="724" y="650"/>
                </a:cubicBezTo>
                <a:cubicBezTo>
                  <a:pt x="673" y="664"/>
                  <a:pt x="607" y="606"/>
                  <a:pt x="545" y="594"/>
                </a:cubicBezTo>
                <a:cubicBezTo>
                  <a:pt x="624" y="587"/>
                  <a:pt x="742" y="591"/>
                  <a:pt x="732" y="524"/>
                </a:cubicBezTo>
                <a:cubicBezTo>
                  <a:pt x="721" y="446"/>
                  <a:pt x="603" y="483"/>
                  <a:pt x="533" y="477"/>
                </a:cubicBezTo>
                <a:cubicBezTo>
                  <a:pt x="453" y="469"/>
                  <a:pt x="373" y="433"/>
                  <a:pt x="310" y="441"/>
                </a:cubicBezTo>
                <a:cubicBezTo>
                  <a:pt x="188" y="457"/>
                  <a:pt x="83" y="591"/>
                  <a:pt x="0" y="626"/>
                </a:cubicBezTo>
                <a:lnTo>
                  <a:pt x="154" y="7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774372" y="1254675"/>
            <a:ext cx="88065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 err="1" smtClean="0"/>
              <a:t>Sqoop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hlinkClick r:id="rId2"/>
              </a:rPr>
              <a:t>https://sqoop.apache.org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blog.csdn.net/qq_21153619/article/details/81866722</a:t>
            </a:r>
            <a:endParaRPr lang="en-US" altLang="zh-CN" dirty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hlinkClick r:id="rId4"/>
              </a:rPr>
              <a:t>https://www.jianshu.com/p/f202ee34d1e3</a:t>
            </a:r>
            <a:endParaRPr lang="en-US" altLang="zh-CN" b="1" dirty="0" smtClean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 smtClean="0"/>
              <a:t>Flume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hlinkClick r:id="rId5"/>
              </a:rPr>
              <a:t>http://flume.apache.org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hlinkClick r:id="rId6"/>
              </a:rPr>
              <a:t>https://blog.csdn.net/leanaoo/article/details/84260420</a:t>
            </a:r>
            <a:endParaRPr lang="en-US" altLang="zh-CN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 smtClean="0"/>
              <a:t>Hadoop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hlinkClick r:id="rId7"/>
              </a:rPr>
              <a:t>http://hadoop.apache.org</a:t>
            </a:r>
            <a:r>
              <a:rPr lang="en-US" altLang="zh-CN" dirty="0" smtClean="0">
                <a:hlinkClick r:id="rId7"/>
              </a:rPr>
              <a:t>/</a:t>
            </a:r>
            <a:endParaRPr lang="en-US" altLang="zh-CN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hlinkClick r:id="rId8"/>
              </a:rPr>
              <a:t>https://www.cnblogs.com/xzjf/p/7231519.html</a:t>
            </a:r>
            <a:endParaRPr lang="en-US" altLang="zh-CN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endParaRPr lang="en-US" altLang="zh-CN" b="1" dirty="0" smtClean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 smtClean="0"/>
              <a:t>Hive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hlinkClick r:id="rId9"/>
              </a:rPr>
              <a:t>http://hive.apache.org</a:t>
            </a:r>
            <a:r>
              <a:rPr lang="en-US" altLang="zh-CN" dirty="0" smtClean="0">
                <a:hlinkClick r:id="rId9"/>
              </a:rPr>
              <a:t>/</a:t>
            </a:r>
            <a:endParaRPr lang="en-US" altLang="zh-CN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hlinkClick r:id="rId10"/>
              </a:rPr>
              <a:t>https://</a:t>
            </a:r>
            <a:r>
              <a:rPr lang="en-US" altLang="zh-CN" dirty="0" smtClean="0">
                <a:hlinkClick r:id="rId10"/>
              </a:rPr>
              <a:t>www.cnblogs.com/caoxb/p/11333741.html</a:t>
            </a:r>
            <a:endParaRPr lang="en-US" altLang="zh-CN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hlinkClick r:id="rId11"/>
              </a:rPr>
              <a:t>https://blog.csdn.net/feifanhanmc/article/details/81091240</a:t>
            </a:r>
            <a:endParaRPr lang="en-US" altLang="zh-CN" b="1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10485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1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F91E186F-D2D5-4826-A46D-D5A6CFFE424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4686" y="1340768"/>
            <a:ext cx="9165790" cy="4450776"/>
            <a:chOff x="1214686" y="1340768"/>
            <a:chExt cx="9165790" cy="4450776"/>
          </a:xfrm>
        </p:grpSpPr>
        <p:sp>
          <p:nvSpPr>
            <p:cNvPr id="3" name="iSḻidê">
              <a:extLst>
                <a:ext uri="{FF2B5EF4-FFF2-40B4-BE49-F238E27FC236}">
                  <a16:creationId xmlns:a16="http://schemas.microsoft.com/office/drawing/2014/main" xmlns="" id="{4CDEE339-B60F-47D5-BB4D-54B6A29A4895}"/>
                </a:ext>
              </a:extLst>
            </p:cNvPr>
            <p:cNvSpPr/>
            <p:nvPr/>
          </p:nvSpPr>
          <p:spPr bwMode="auto">
            <a:xfrm>
              <a:off x="5832830" y="1340768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4" name="iSḷïḋe">
              <a:extLst>
                <a:ext uri="{FF2B5EF4-FFF2-40B4-BE49-F238E27FC236}">
                  <a16:creationId xmlns:a16="http://schemas.microsoft.com/office/drawing/2014/main" xmlns="" id="{86443929-D336-4E02-A04D-9A5124304A69}"/>
                </a:ext>
              </a:extLst>
            </p:cNvPr>
            <p:cNvSpPr/>
            <p:nvPr/>
          </p:nvSpPr>
          <p:spPr bwMode="auto">
            <a:xfrm>
              <a:off x="5832830" y="4977172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5" name="íṣ1îḋe">
              <a:extLst>
                <a:ext uri="{FF2B5EF4-FFF2-40B4-BE49-F238E27FC236}">
                  <a16:creationId xmlns:a16="http://schemas.microsoft.com/office/drawing/2014/main" xmlns="" id="{6D556F40-8EE6-416E-ADD7-B958F332AB38}"/>
                </a:ext>
              </a:extLst>
            </p:cNvPr>
            <p:cNvSpPr/>
            <p:nvPr/>
          </p:nvSpPr>
          <p:spPr bwMode="auto">
            <a:xfrm>
              <a:off x="5267908" y="2552903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ïşľïďè">
              <a:extLst>
                <a:ext uri="{FF2B5EF4-FFF2-40B4-BE49-F238E27FC236}">
                  <a16:creationId xmlns:a16="http://schemas.microsoft.com/office/drawing/2014/main" xmlns="" id="{C5F0FFDD-13F8-48A6-8047-17ED52C790DF}"/>
                </a:ext>
              </a:extLst>
            </p:cNvPr>
            <p:cNvSpPr/>
            <p:nvPr/>
          </p:nvSpPr>
          <p:spPr bwMode="auto">
            <a:xfrm>
              <a:off x="5267908" y="3765038"/>
              <a:ext cx="814372" cy="814372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7" name="îṧḷïḑe">
              <a:extLst>
                <a:ext uri="{FF2B5EF4-FFF2-40B4-BE49-F238E27FC236}">
                  <a16:creationId xmlns:a16="http://schemas.microsoft.com/office/drawing/2014/main" xmlns="" id="{3166B390-1BA6-4C77-88C4-69F1554A7870}"/>
                </a:ext>
              </a:extLst>
            </p:cNvPr>
            <p:cNvSpPr txBox="1"/>
            <p:nvPr/>
          </p:nvSpPr>
          <p:spPr>
            <a:xfrm>
              <a:off x="6815013" y="1580254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 smtClean="0"/>
                <a:t>路线二 综述</a:t>
              </a:r>
              <a:endParaRPr lang="zh-CN" altLang="en-US" sz="2400" b="1" dirty="0"/>
            </a:p>
          </p:txBody>
        </p:sp>
        <p:sp>
          <p:nvSpPr>
            <p:cNvPr id="9" name="iŝľíďé">
              <a:extLst>
                <a:ext uri="{FF2B5EF4-FFF2-40B4-BE49-F238E27FC236}">
                  <a16:creationId xmlns:a16="http://schemas.microsoft.com/office/drawing/2014/main" xmlns="" id="{E211D499-BDA6-464D-B440-F592F3B404D7}"/>
                </a:ext>
              </a:extLst>
            </p:cNvPr>
            <p:cNvSpPr txBox="1"/>
            <p:nvPr/>
          </p:nvSpPr>
          <p:spPr>
            <a:xfrm>
              <a:off x="6250091" y="2792389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 smtClean="0"/>
                <a:t>路线二 作业</a:t>
              </a:r>
              <a:r>
                <a:rPr lang="en-US" altLang="zh-CN" sz="24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1" name="işḻídé">
              <a:extLst>
                <a:ext uri="{FF2B5EF4-FFF2-40B4-BE49-F238E27FC236}">
                  <a16:creationId xmlns:a16="http://schemas.microsoft.com/office/drawing/2014/main" xmlns="" id="{798BB665-689B-4716-9612-C1FD96F552CF}"/>
                </a:ext>
              </a:extLst>
            </p:cNvPr>
            <p:cNvSpPr txBox="1"/>
            <p:nvPr/>
          </p:nvSpPr>
          <p:spPr>
            <a:xfrm>
              <a:off x="6250091" y="4004524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 smtClean="0"/>
                <a:t>路线二 作业</a:t>
              </a:r>
              <a:r>
                <a:rPr lang="en-US" altLang="zh-CN" sz="24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3" name="iśľîḓê">
              <a:extLst>
                <a:ext uri="{FF2B5EF4-FFF2-40B4-BE49-F238E27FC236}">
                  <a16:creationId xmlns:a16="http://schemas.microsoft.com/office/drawing/2014/main" xmlns="" id="{5D921EE8-3C48-4554-BB62-5D37C7AEC3A1}"/>
                </a:ext>
              </a:extLst>
            </p:cNvPr>
            <p:cNvSpPr txBox="1"/>
            <p:nvPr/>
          </p:nvSpPr>
          <p:spPr>
            <a:xfrm>
              <a:off x="6815013" y="5216658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 smtClean="0"/>
                <a:t>参考资料</a:t>
              </a:r>
              <a:endParaRPr lang="zh-CN" altLang="en-US" sz="2400" b="1" dirty="0"/>
            </a:p>
          </p:txBody>
        </p:sp>
        <p:sp>
          <p:nvSpPr>
            <p:cNvPr id="15" name="ïṩḻîḓè">
              <a:extLst>
                <a:ext uri="{FF2B5EF4-FFF2-40B4-BE49-F238E27FC236}">
                  <a16:creationId xmlns:a16="http://schemas.microsoft.com/office/drawing/2014/main" xmlns="" id="{9B5270AC-0E8C-4A8E-8A75-24060BDE0124}"/>
                </a:ext>
              </a:extLst>
            </p:cNvPr>
            <p:cNvSpPr/>
            <p:nvPr/>
          </p:nvSpPr>
          <p:spPr>
            <a:xfrm>
              <a:off x="1504950" y="3058441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tx2"/>
                  </a:solidFill>
                </a:rPr>
                <a:t>目录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53F4FA6D-DE9A-4891-AD5B-BC12CCF1467C}"/>
                </a:ext>
              </a:extLst>
            </p:cNvPr>
            <p:cNvCxnSpPr/>
            <p:nvPr/>
          </p:nvCxnSpPr>
          <p:spPr>
            <a:xfrm flipH="1">
              <a:off x="1214686" y="2921337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E6A47981-39CA-429C-AEC9-157972D2CBE6}"/>
                </a:ext>
              </a:extLst>
            </p:cNvPr>
            <p:cNvCxnSpPr/>
            <p:nvPr/>
          </p:nvCxnSpPr>
          <p:spPr>
            <a:xfrm>
              <a:off x="2086723" y="3721614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02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812065" y="3041304"/>
            <a:ext cx="869101" cy="7556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797902" y="2925387"/>
            <a:ext cx="5419185" cy="86039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路线二 综述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E686C0-0372-40A7-A15E-B07A033D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路线二 综述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43CAA07-DB32-4C26-A440-DD15613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2120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3C31432F-3EAE-4C84-BBD4-BA04CE7152E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6" cy="4872677"/>
            <a:chOff x="673100" y="1130300"/>
            <a:chExt cx="10847386" cy="487267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25C60343-D659-4593-83DF-2A8AA8138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100" y="1905000"/>
              <a:ext cx="4617357" cy="10662"/>
            </a:xfrm>
            <a:prstGeom prst="line">
              <a:avLst/>
            </a:prstGeom>
            <a:ln w="1905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şḷîḍe">
              <a:extLst>
                <a:ext uri="{FF2B5EF4-FFF2-40B4-BE49-F238E27FC236}">
                  <a16:creationId xmlns:a16="http://schemas.microsoft.com/office/drawing/2014/main" xmlns="" id="{60905FDD-AD0E-432B-A3B9-E61988D43B08}"/>
                </a:ext>
              </a:extLst>
            </p:cNvPr>
            <p:cNvGrpSpPr/>
            <p:nvPr/>
          </p:nvGrpSpPr>
          <p:grpSpPr>
            <a:xfrm>
              <a:off x="755651" y="1130300"/>
              <a:ext cx="1892299" cy="1570722"/>
              <a:chOff x="669925" y="1143000"/>
              <a:chExt cx="2662235" cy="2114550"/>
            </a:xfrm>
          </p:grpSpPr>
          <p:sp>
            <p:nvSpPr>
              <p:cNvPr id="28" name="í$ḻiďè">
                <a:extLst>
                  <a:ext uri="{FF2B5EF4-FFF2-40B4-BE49-F238E27FC236}">
                    <a16:creationId xmlns:a16="http://schemas.microsoft.com/office/drawing/2014/main" xmlns="" id="{106F33B6-6858-45A8-A356-C651A57365FC}"/>
                  </a:ext>
                </a:extLst>
              </p:cNvPr>
              <p:cNvSpPr/>
              <p:nvPr/>
            </p:nvSpPr>
            <p:spPr>
              <a:xfrm>
                <a:off x="1227135" y="1143000"/>
                <a:ext cx="2105025" cy="2114550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iṡlïḍê">
                <a:extLst>
                  <a:ext uri="{FF2B5EF4-FFF2-40B4-BE49-F238E27FC236}">
                    <a16:creationId xmlns:a16="http://schemas.microsoft.com/office/drawing/2014/main" xmlns="" id="{955F901F-2F1A-4E31-9348-A879D41E4EF6}"/>
                  </a:ext>
                </a:extLst>
              </p:cNvPr>
              <p:cNvSpPr/>
              <p:nvPr/>
            </p:nvSpPr>
            <p:spPr>
              <a:xfrm>
                <a:off x="669925" y="1143000"/>
                <a:ext cx="2105025" cy="2114550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íŝḷiḑê">
                <a:extLst>
                  <a:ext uri="{FF2B5EF4-FFF2-40B4-BE49-F238E27FC236}">
                    <a16:creationId xmlns:a16="http://schemas.microsoft.com/office/drawing/2014/main" xmlns="" id="{54402951-253B-4569-B0B4-5033F2A30C05}"/>
                  </a:ext>
                </a:extLst>
              </p:cNvPr>
              <p:cNvSpPr/>
              <p:nvPr/>
            </p:nvSpPr>
            <p:spPr>
              <a:xfrm>
                <a:off x="948530" y="1143000"/>
                <a:ext cx="2105025" cy="2114550"/>
              </a:xfrm>
              <a:prstGeom prst="diamond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sz="2000" b="1" i="1" dirty="0" smtClean="0"/>
                  <a:t>2020</a:t>
                </a:r>
                <a:endParaRPr lang="zh-CN" altLang="en-US" sz="2000" b="1" i="1" dirty="0"/>
              </a:p>
            </p:txBody>
          </p:sp>
        </p:grpSp>
        <p:sp>
          <p:nvSpPr>
            <p:cNvPr id="8" name="îśliḋê">
              <a:extLst>
                <a:ext uri="{FF2B5EF4-FFF2-40B4-BE49-F238E27FC236}">
                  <a16:creationId xmlns:a16="http://schemas.microsoft.com/office/drawing/2014/main" xmlns="" id="{DB9017E5-B555-466D-A73F-21DB0EE95714}"/>
                </a:ext>
              </a:extLst>
            </p:cNvPr>
            <p:cNvSpPr/>
            <p:nvPr/>
          </p:nvSpPr>
          <p:spPr bwMode="auto">
            <a:xfrm>
              <a:off x="2544763" y="1957240"/>
              <a:ext cx="1722437" cy="1529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 smtClean="0"/>
                <a:t>复刻批数据集成教学案例</a:t>
              </a:r>
              <a:endParaRPr lang="en-US" altLang="zh-CN" sz="2000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1762AAF6-512D-450D-8072-94BC09430F26}"/>
                </a:ext>
              </a:extLst>
            </p:cNvPr>
            <p:cNvCxnSpPr>
              <a:cxnSpLocks/>
            </p:cNvCxnSpPr>
            <p:nvPr/>
          </p:nvCxnSpPr>
          <p:spPr>
            <a:xfrm>
              <a:off x="5296235" y="1896978"/>
              <a:ext cx="0" cy="3163290"/>
            </a:xfrm>
            <a:prstGeom prst="line">
              <a:avLst/>
            </a:prstGeom>
            <a:ln w="1905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iSļide">
              <a:extLst>
                <a:ext uri="{FF2B5EF4-FFF2-40B4-BE49-F238E27FC236}">
                  <a16:creationId xmlns:a16="http://schemas.microsoft.com/office/drawing/2014/main" xmlns="" id="{59CC97AD-B8B1-4B9B-B2C0-970340490767}"/>
                </a:ext>
              </a:extLst>
            </p:cNvPr>
            <p:cNvGrpSpPr/>
            <p:nvPr/>
          </p:nvGrpSpPr>
          <p:grpSpPr>
            <a:xfrm>
              <a:off x="4921511" y="2110880"/>
              <a:ext cx="6598975" cy="899165"/>
              <a:chOff x="4921511" y="2110880"/>
              <a:chExt cx="6598975" cy="899165"/>
            </a:xfrm>
          </p:grpSpPr>
          <p:sp>
            <p:nvSpPr>
              <p:cNvPr id="23" name="îSľïḓe">
                <a:extLst>
                  <a:ext uri="{FF2B5EF4-FFF2-40B4-BE49-F238E27FC236}">
                    <a16:creationId xmlns:a16="http://schemas.microsoft.com/office/drawing/2014/main" xmlns="" id="{0D745C7E-88A6-41CE-BE6C-D833D223274F}"/>
                  </a:ext>
                </a:extLst>
              </p:cNvPr>
              <p:cNvSpPr/>
              <p:nvPr/>
            </p:nvSpPr>
            <p:spPr bwMode="auto">
              <a:xfrm>
                <a:off x="5868989" y="2498479"/>
                <a:ext cx="5651497" cy="511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 smtClean="0"/>
                  <a:t>了解批数据集成适用的业务场景、特点和优势。</a:t>
                </a:r>
                <a:endParaRPr lang="en-US" altLang="zh-CN" sz="1400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24" name="išlíḑé">
                <a:extLst>
                  <a:ext uri="{FF2B5EF4-FFF2-40B4-BE49-F238E27FC236}">
                    <a16:creationId xmlns:a16="http://schemas.microsoft.com/office/drawing/2014/main" xmlns="" id="{04E32B64-1A8D-4875-AC22-BE3496FF90E7}"/>
                  </a:ext>
                </a:extLst>
              </p:cNvPr>
              <p:cNvSpPr txBox="1"/>
              <p:nvPr/>
            </p:nvSpPr>
            <p:spPr bwMode="auto">
              <a:xfrm>
                <a:off x="5868989" y="2110880"/>
                <a:ext cx="5651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smtClean="0"/>
                  <a:t>01.</a:t>
                </a:r>
                <a:r>
                  <a:rPr lang="zh-CN" altLang="en-US" sz="2000" b="1" dirty="0" smtClean="0"/>
                  <a:t>了解批数据集成应用场景</a:t>
                </a:r>
                <a:endParaRPr lang="en-US" altLang="zh-CN" sz="2000" b="1" dirty="0"/>
              </a:p>
            </p:txBody>
          </p:sp>
          <p:grpSp>
            <p:nvGrpSpPr>
              <p:cNvPr id="25" name="î$líḓé">
                <a:extLst>
                  <a:ext uri="{FF2B5EF4-FFF2-40B4-BE49-F238E27FC236}">
                    <a16:creationId xmlns:a16="http://schemas.microsoft.com/office/drawing/2014/main" xmlns="" id="{4969DE8B-B11D-49A5-BB4E-7C7EC41D634B}"/>
                  </a:ext>
                </a:extLst>
              </p:cNvPr>
              <p:cNvGrpSpPr/>
              <p:nvPr/>
            </p:nvGrpSpPr>
            <p:grpSpPr>
              <a:xfrm>
                <a:off x="4921511" y="2110880"/>
                <a:ext cx="749448" cy="749443"/>
                <a:chOff x="4921511" y="2110880"/>
                <a:chExt cx="749448" cy="749443"/>
              </a:xfrm>
            </p:grpSpPr>
            <p:sp>
              <p:nvSpPr>
                <p:cNvPr id="26" name="íŝ1iḑe">
                  <a:extLst>
                    <a:ext uri="{FF2B5EF4-FFF2-40B4-BE49-F238E27FC236}">
                      <a16:creationId xmlns:a16="http://schemas.microsoft.com/office/drawing/2014/main" xmlns="" id="{605E61A4-EDDC-47B6-BD84-A03A89DE89BA}"/>
                    </a:ext>
                  </a:extLst>
                </p:cNvPr>
                <p:cNvSpPr/>
                <p:nvPr/>
              </p:nvSpPr>
              <p:spPr>
                <a:xfrm>
                  <a:off x="4921511" y="2110880"/>
                  <a:ext cx="749448" cy="74944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7" name="iṣlide">
                  <a:extLst>
                    <a:ext uri="{FF2B5EF4-FFF2-40B4-BE49-F238E27FC236}">
                      <a16:creationId xmlns:a16="http://schemas.microsoft.com/office/drawing/2014/main" xmlns="" id="{BBA5D204-095C-4409-BA5C-7E227979356C}"/>
                    </a:ext>
                  </a:extLst>
                </p:cNvPr>
                <p:cNvSpPr/>
                <p:nvPr/>
              </p:nvSpPr>
              <p:spPr bwMode="auto">
                <a:xfrm>
                  <a:off x="5101102" y="2306305"/>
                  <a:ext cx="390267" cy="358593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</a:cxnLst>
                  <a:rect l="l" t="t" r="r" b="b"/>
                  <a:pathLst>
                    <a:path w="608909" h="559493">
                      <a:moveTo>
                        <a:pt x="470180" y="272856"/>
                      </a:moveTo>
                      <a:lnTo>
                        <a:pt x="476019" y="272856"/>
                      </a:lnTo>
                      <a:lnTo>
                        <a:pt x="481953" y="272856"/>
                      </a:lnTo>
                      <a:cubicBezTo>
                        <a:pt x="509171" y="272856"/>
                        <a:pt x="531210" y="294963"/>
                        <a:pt x="531210" y="322056"/>
                      </a:cubicBezTo>
                      <a:lnTo>
                        <a:pt x="531210" y="376617"/>
                      </a:lnTo>
                      <a:cubicBezTo>
                        <a:pt x="531210" y="385084"/>
                        <a:pt x="526783" y="392609"/>
                        <a:pt x="520096" y="397031"/>
                      </a:cubicBezTo>
                      <a:lnTo>
                        <a:pt x="520096" y="449711"/>
                      </a:lnTo>
                      <a:cubicBezTo>
                        <a:pt x="520096" y="450558"/>
                        <a:pt x="520661" y="451498"/>
                        <a:pt x="521509" y="451875"/>
                      </a:cubicBezTo>
                      <a:cubicBezTo>
                        <a:pt x="528949" y="455450"/>
                        <a:pt x="565492" y="473888"/>
                        <a:pt x="599209" y="501639"/>
                      </a:cubicBezTo>
                      <a:cubicBezTo>
                        <a:pt x="605425" y="506625"/>
                        <a:pt x="608909" y="514150"/>
                        <a:pt x="608909" y="522052"/>
                      </a:cubicBezTo>
                      <a:lnTo>
                        <a:pt x="608909" y="559493"/>
                      </a:lnTo>
                      <a:lnTo>
                        <a:pt x="483083" y="559493"/>
                      </a:lnTo>
                      <a:lnTo>
                        <a:pt x="483083" y="515561"/>
                      </a:lnTo>
                      <a:cubicBezTo>
                        <a:pt x="483083" y="499475"/>
                        <a:pt x="476019" y="484424"/>
                        <a:pt x="463587" y="474264"/>
                      </a:cubicBezTo>
                      <a:cubicBezTo>
                        <a:pt x="453039" y="465609"/>
                        <a:pt x="442302" y="457707"/>
                        <a:pt x="431848" y="450558"/>
                      </a:cubicBezTo>
                      <a:cubicBezTo>
                        <a:pt x="431848" y="450370"/>
                        <a:pt x="431942" y="450087"/>
                        <a:pt x="431942" y="449711"/>
                      </a:cubicBezTo>
                      <a:lnTo>
                        <a:pt x="431942" y="397031"/>
                      </a:lnTo>
                      <a:cubicBezTo>
                        <a:pt x="425350" y="392609"/>
                        <a:pt x="420923" y="385084"/>
                        <a:pt x="420923" y="376617"/>
                      </a:cubicBezTo>
                      <a:lnTo>
                        <a:pt x="420923" y="322056"/>
                      </a:lnTo>
                      <a:cubicBezTo>
                        <a:pt x="420923" y="294775"/>
                        <a:pt x="443056" y="272856"/>
                        <a:pt x="470180" y="272856"/>
                      </a:cubicBezTo>
                      <a:close/>
                      <a:moveTo>
                        <a:pt x="127004" y="272856"/>
                      </a:moveTo>
                      <a:lnTo>
                        <a:pt x="132940" y="272856"/>
                      </a:lnTo>
                      <a:lnTo>
                        <a:pt x="138781" y="272856"/>
                      </a:lnTo>
                      <a:cubicBezTo>
                        <a:pt x="166104" y="272856"/>
                        <a:pt x="188057" y="294963"/>
                        <a:pt x="188057" y="322056"/>
                      </a:cubicBezTo>
                      <a:lnTo>
                        <a:pt x="188057" y="376617"/>
                      </a:lnTo>
                      <a:cubicBezTo>
                        <a:pt x="188057" y="385084"/>
                        <a:pt x="183629" y="392609"/>
                        <a:pt x="177033" y="397031"/>
                      </a:cubicBezTo>
                      <a:lnTo>
                        <a:pt x="177033" y="449711"/>
                      </a:lnTo>
                      <a:cubicBezTo>
                        <a:pt x="177033" y="449993"/>
                        <a:pt x="177128" y="450370"/>
                        <a:pt x="177128" y="450558"/>
                      </a:cubicBezTo>
                      <a:cubicBezTo>
                        <a:pt x="166670" y="457613"/>
                        <a:pt x="155929" y="465609"/>
                        <a:pt x="145376" y="474264"/>
                      </a:cubicBezTo>
                      <a:cubicBezTo>
                        <a:pt x="133034" y="484424"/>
                        <a:pt x="125874" y="499475"/>
                        <a:pt x="125874" y="515561"/>
                      </a:cubicBezTo>
                      <a:lnTo>
                        <a:pt x="125874" y="559493"/>
                      </a:lnTo>
                      <a:lnTo>
                        <a:pt x="0" y="559493"/>
                      </a:lnTo>
                      <a:lnTo>
                        <a:pt x="0" y="522052"/>
                      </a:lnTo>
                      <a:cubicBezTo>
                        <a:pt x="0" y="514150"/>
                        <a:pt x="3486" y="506625"/>
                        <a:pt x="9704" y="501639"/>
                      </a:cubicBezTo>
                      <a:cubicBezTo>
                        <a:pt x="43434" y="473888"/>
                        <a:pt x="79990" y="455450"/>
                        <a:pt x="87433" y="451875"/>
                      </a:cubicBezTo>
                      <a:cubicBezTo>
                        <a:pt x="88281" y="451498"/>
                        <a:pt x="88846" y="450558"/>
                        <a:pt x="88846" y="449711"/>
                      </a:cubicBezTo>
                      <a:lnTo>
                        <a:pt x="88846" y="397031"/>
                      </a:lnTo>
                      <a:cubicBezTo>
                        <a:pt x="82157" y="392609"/>
                        <a:pt x="77729" y="385084"/>
                        <a:pt x="77729" y="376617"/>
                      </a:cubicBezTo>
                      <a:lnTo>
                        <a:pt x="77729" y="322056"/>
                      </a:lnTo>
                      <a:cubicBezTo>
                        <a:pt x="77729" y="294775"/>
                        <a:pt x="99870" y="272856"/>
                        <a:pt x="127004" y="272856"/>
                      </a:cubicBezTo>
                      <a:close/>
                      <a:moveTo>
                        <a:pt x="297600" y="222543"/>
                      </a:moveTo>
                      <a:lnTo>
                        <a:pt x="304477" y="222543"/>
                      </a:lnTo>
                      <a:lnTo>
                        <a:pt x="311260" y="222543"/>
                      </a:lnTo>
                      <a:cubicBezTo>
                        <a:pt x="343291" y="222543"/>
                        <a:pt x="369198" y="248506"/>
                        <a:pt x="369198" y="280395"/>
                      </a:cubicBezTo>
                      <a:lnTo>
                        <a:pt x="369198" y="344455"/>
                      </a:lnTo>
                      <a:cubicBezTo>
                        <a:pt x="369198" y="354520"/>
                        <a:pt x="364017" y="363456"/>
                        <a:pt x="356198" y="368536"/>
                      </a:cubicBezTo>
                      <a:lnTo>
                        <a:pt x="356198" y="430432"/>
                      </a:lnTo>
                      <a:cubicBezTo>
                        <a:pt x="356198" y="431561"/>
                        <a:pt x="356857" y="432502"/>
                        <a:pt x="357893" y="433066"/>
                      </a:cubicBezTo>
                      <a:cubicBezTo>
                        <a:pt x="366655" y="437299"/>
                        <a:pt x="409520" y="459029"/>
                        <a:pt x="449275" y="491576"/>
                      </a:cubicBezTo>
                      <a:cubicBezTo>
                        <a:pt x="456435" y="497502"/>
                        <a:pt x="460580" y="506251"/>
                        <a:pt x="460580" y="515563"/>
                      </a:cubicBezTo>
                      <a:lnTo>
                        <a:pt x="460580" y="559493"/>
                      </a:lnTo>
                      <a:lnTo>
                        <a:pt x="304477" y="559493"/>
                      </a:lnTo>
                      <a:lnTo>
                        <a:pt x="148187" y="559493"/>
                      </a:lnTo>
                      <a:lnTo>
                        <a:pt x="148187" y="515563"/>
                      </a:lnTo>
                      <a:cubicBezTo>
                        <a:pt x="148187" y="506251"/>
                        <a:pt x="152332" y="497502"/>
                        <a:pt x="159492" y="491576"/>
                      </a:cubicBezTo>
                      <a:cubicBezTo>
                        <a:pt x="199342" y="459029"/>
                        <a:pt x="242206" y="437299"/>
                        <a:pt x="250967" y="433066"/>
                      </a:cubicBezTo>
                      <a:cubicBezTo>
                        <a:pt x="252004" y="432502"/>
                        <a:pt x="252569" y="431561"/>
                        <a:pt x="252569" y="430432"/>
                      </a:cubicBezTo>
                      <a:lnTo>
                        <a:pt x="252569" y="368536"/>
                      </a:lnTo>
                      <a:cubicBezTo>
                        <a:pt x="244844" y="363456"/>
                        <a:pt x="239663" y="354520"/>
                        <a:pt x="239663" y="344455"/>
                      </a:cubicBezTo>
                      <a:lnTo>
                        <a:pt x="239663" y="280395"/>
                      </a:lnTo>
                      <a:cubicBezTo>
                        <a:pt x="239663" y="248412"/>
                        <a:pt x="265664" y="222543"/>
                        <a:pt x="297600" y="222543"/>
                      </a:cubicBezTo>
                      <a:close/>
                      <a:moveTo>
                        <a:pt x="492495" y="40775"/>
                      </a:moveTo>
                      <a:cubicBezTo>
                        <a:pt x="488350" y="40775"/>
                        <a:pt x="487596" y="41528"/>
                        <a:pt x="487502" y="45854"/>
                      </a:cubicBezTo>
                      <a:lnTo>
                        <a:pt x="487502" y="51498"/>
                      </a:lnTo>
                      <a:cubicBezTo>
                        <a:pt x="487502" y="57142"/>
                        <a:pt x="487502" y="56953"/>
                        <a:pt x="482038" y="59023"/>
                      </a:cubicBezTo>
                      <a:cubicBezTo>
                        <a:pt x="469036" y="63726"/>
                        <a:pt x="460934" y="72661"/>
                        <a:pt x="460086" y="86864"/>
                      </a:cubicBezTo>
                      <a:cubicBezTo>
                        <a:pt x="459332" y="99374"/>
                        <a:pt x="465833" y="107934"/>
                        <a:pt x="476196" y="114048"/>
                      </a:cubicBezTo>
                      <a:cubicBezTo>
                        <a:pt x="482414" y="117810"/>
                        <a:pt x="489480" y="120068"/>
                        <a:pt x="496264" y="123078"/>
                      </a:cubicBezTo>
                      <a:cubicBezTo>
                        <a:pt x="498902" y="124206"/>
                        <a:pt x="501445" y="125617"/>
                        <a:pt x="503706" y="127310"/>
                      </a:cubicBezTo>
                      <a:cubicBezTo>
                        <a:pt x="510207" y="132578"/>
                        <a:pt x="508982" y="141513"/>
                        <a:pt x="501257" y="144900"/>
                      </a:cubicBezTo>
                      <a:cubicBezTo>
                        <a:pt x="497112" y="146781"/>
                        <a:pt x="492778" y="147157"/>
                        <a:pt x="488350" y="146687"/>
                      </a:cubicBezTo>
                      <a:cubicBezTo>
                        <a:pt x="481472" y="145746"/>
                        <a:pt x="474783" y="144053"/>
                        <a:pt x="468659" y="140761"/>
                      </a:cubicBezTo>
                      <a:cubicBezTo>
                        <a:pt x="464985" y="138880"/>
                        <a:pt x="463949" y="139350"/>
                        <a:pt x="462724" y="143301"/>
                      </a:cubicBezTo>
                      <a:cubicBezTo>
                        <a:pt x="461593" y="146687"/>
                        <a:pt x="460557" y="150167"/>
                        <a:pt x="459709" y="153553"/>
                      </a:cubicBezTo>
                      <a:cubicBezTo>
                        <a:pt x="458484" y="158162"/>
                        <a:pt x="458861" y="159291"/>
                        <a:pt x="463572" y="161548"/>
                      </a:cubicBezTo>
                      <a:cubicBezTo>
                        <a:pt x="469130" y="164370"/>
                        <a:pt x="475160" y="165687"/>
                        <a:pt x="481284" y="166722"/>
                      </a:cubicBezTo>
                      <a:cubicBezTo>
                        <a:pt x="486089" y="167474"/>
                        <a:pt x="486371" y="167568"/>
                        <a:pt x="486371" y="172647"/>
                      </a:cubicBezTo>
                      <a:lnTo>
                        <a:pt x="486371" y="179420"/>
                      </a:lnTo>
                      <a:cubicBezTo>
                        <a:pt x="486371" y="182147"/>
                        <a:pt x="487690" y="183934"/>
                        <a:pt x="490611" y="183934"/>
                      </a:cubicBezTo>
                      <a:cubicBezTo>
                        <a:pt x="493908" y="184029"/>
                        <a:pt x="497300" y="184029"/>
                        <a:pt x="500503" y="183934"/>
                      </a:cubicBezTo>
                      <a:cubicBezTo>
                        <a:pt x="503330" y="183934"/>
                        <a:pt x="504649" y="182430"/>
                        <a:pt x="504649" y="179608"/>
                      </a:cubicBezTo>
                      <a:cubicBezTo>
                        <a:pt x="504649" y="176504"/>
                        <a:pt x="504837" y="173494"/>
                        <a:pt x="504649" y="170390"/>
                      </a:cubicBezTo>
                      <a:cubicBezTo>
                        <a:pt x="504554" y="167192"/>
                        <a:pt x="505968" y="165687"/>
                        <a:pt x="508982" y="164840"/>
                      </a:cubicBezTo>
                      <a:cubicBezTo>
                        <a:pt x="515860" y="162959"/>
                        <a:pt x="521889" y="159197"/>
                        <a:pt x="526412" y="153647"/>
                      </a:cubicBezTo>
                      <a:cubicBezTo>
                        <a:pt x="538942" y="138221"/>
                        <a:pt x="534231" y="115835"/>
                        <a:pt x="516237" y="105865"/>
                      </a:cubicBezTo>
                      <a:cubicBezTo>
                        <a:pt x="510584" y="102761"/>
                        <a:pt x="504554" y="100503"/>
                        <a:pt x="498619" y="97964"/>
                      </a:cubicBezTo>
                      <a:cubicBezTo>
                        <a:pt x="495227" y="96647"/>
                        <a:pt x="492024" y="94860"/>
                        <a:pt x="489104" y="92602"/>
                      </a:cubicBezTo>
                      <a:cubicBezTo>
                        <a:pt x="483451" y="88087"/>
                        <a:pt x="484581" y="80657"/>
                        <a:pt x="491270" y="77835"/>
                      </a:cubicBezTo>
                      <a:cubicBezTo>
                        <a:pt x="493155" y="76894"/>
                        <a:pt x="495133" y="76706"/>
                        <a:pt x="497112" y="76518"/>
                      </a:cubicBezTo>
                      <a:cubicBezTo>
                        <a:pt x="504931" y="76142"/>
                        <a:pt x="512186" y="77553"/>
                        <a:pt x="519252" y="80939"/>
                      </a:cubicBezTo>
                      <a:cubicBezTo>
                        <a:pt x="522643" y="82538"/>
                        <a:pt x="523868" y="82067"/>
                        <a:pt x="524998" y="78399"/>
                      </a:cubicBezTo>
                      <a:cubicBezTo>
                        <a:pt x="526317" y="74543"/>
                        <a:pt x="527260" y="70686"/>
                        <a:pt x="528390" y="66736"/>
                      </a:cubicBezTo>
                      <a:cubicBezTo>
                        <a:pt x="529144" y="64102"/>
                        <a:pt x="528296" y="62503"/>
                        <a:pt x="525752" y="61374"/>
                      </a:cubicBezTo>
                      <a:cubicBezTo>
                        <a:pt x="521230" y="59399"/>
                        <a:pt x="516708" y="57988"/>
                        <a:pt x="511809" y="57236"/>
                      </a:cubicBezTo>
                      <a:cubicBezTo>
                        <a:pt x="505402" y="56201"/>
                        <a:pt x="505402" y="56201"/>
                        <a:pt x="505402" y="49805"/>
                      </a:cubicBezTo>
                      <a:cubicBezTo>
                        <a:pt x="505402" y="40775"/>
                        <a:pt x="505402" y="40775"/>
                        <a:pt x="496358" y="40775"/>
                      </a:cubicBezTo>
                      <a:close/>
                      <a:moveTo>
                        <a:pt x="496111" y="0"/>
                      </a:moveTo>
                      <a:cubicBezTo>
                        <a:pt x="524951" y="0"/>
                        <a:pt x="553781" y="10958"/>
                        <a:pt x="575779" y="32874"/>
                      </a:cubicBezTo>
                      <a:cubicBezTo>
                        <a:pt x="619776" y="76894"/>
                        <a:pt x="619776" y="148192"/>
                        <a:pt x="575779" y="192024"/>
                      </a:cubicBezTo>
                      <a:cubicBezTo>
                        <a:pt x="538754" y="229083"/>
                        <a:pt x="482226" y="234821"/>
                        <a:pt x="438982" y="209519"/>
                      </a:cubicBezTo>
                      <a:lnTo>
                        <a:pt x="438700" y="209237"/>
                      </a:lnTo>
                      <a:cubicBezTo>
                        <a:pt x="421742" y="222029"/>
                        <a:pt x="403559" y="224286"/>
                        <a:pt x="390840" y="222311"/>
                      </a:cubicBezTo>
                      <a:cubicBezTo>
                        <a:pt x="386600" y="221653"/>
                        <a:pt x="385752" y="215915"/>
                        <a:pt x="389615" y="214034"/>
                      </a:cubicBezTo>
                      <a:cubicBezTo>
                        <a:pt x="401297" y="208202"/>
                        <a:pt x="408552" y="196915"/>
                        <a:pt x="412886" y="187791"/>
                      </a:cubicBezTo>
                      <a:lnTo>
                        <a:pt x="411567" y="187038"/>
                      </a:lnTo>
                      <a:cubicBezTo>
                        <a:pt x="372374" y="142736"/>
                        <a:pt x="374070" y="75201"/>
                        <a:pt x="416371" y="32874"/>
                      </a:cubicBezTo>
                      <a:cubicBezTo>
                        <a:pt x="438417" y="10958"/>
                        <a:pt x="467270" y="0"/>
                        <a:pt x="4961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</p:grpSp>
        <p:grpSp>
          <p:nvGrpSpPr>
            <p:cNvPr id="11" name="ïṧḻíďé">
              <a:extLst>
                <a:ext uri="{FF2B5EF4-FFF2-40B4-BE49-F238E27FC236}">
                  <a16:creationId xmlns:a16="http://schemas.microsoft.com/office/drawing/2014/main" xmlns="" id="{0741DE52-D683-4629-86F6-449D14F58B47}"/>
                </a:ext>
              </a:extLst>
            </p:cNvPr>
            <p:cNvGrpSpPr/>
            <p:nvPr/>
          </p:nvGrpSpPr>
          <p:grpSpPr>
            <a:xfrm>
              <a:off x="4921511" y="3373296"/>
              <a:ext cx="6598975" cy="1256397"/>
              <a:chOff x="4921511" y="1947587"/>
              <a:chExt cx="6598975" cy="1256397"/>
            </a:xfrm>
          </p:grpSpPr>
          <p:sp>
            <p:nvSpPr>
              <p:cNvPr id="18" name="iṡ1ïḍè">
                <a:extLst>
                  <a:ext uri="{FF2B5EF4-FFF2-40B4-BE49-F238E27FC236}">
                    <a16:creationId xmlns:a16="http://schemas.microsoft.com/office/drawing/2014/main" xmlns="" id="{81495B73-4085-49EE-9EFA-DFA1D9F34F27}"/>
                  </a:ext>
                </a:extLst>
              </p:cNvPr>
              <p:cNvSpPr/>
              <p:nvPr/>
            </p:nvSpPr>
            <p:spPr bwMode="auto">
              <a:xfrm>
                <a:off x="5868989" y="2335186"/>
                <a:ext cx="5651497" cy="868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 smtClean="0"/>
                  <a:t>了解大数据、批处理相关技术：</a:t>
                </a:r>
                <a:r>
                  <a:rPr lang="en-US" altLang="zh-CN" sz="1400" dirty="0" err="1" smtClean="0"/>
                  <a:t>hadoop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hive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err="1" smtClean="0"/>
                  <a:t>sqoop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flume</a:t>
                </a:r>
                <a:r>
                  <a:rPr lang="zh-CN" altLang="en-US" sz="1400" dirty="0" smtClean="0"/>
                  <a:t>、</a:t>
                </a:r>
                <a:r>
                  <a:rPr lang="en-US" altLang="zh-CN" sz="1400" dirty="0" smtClean="0"/>
                  <a:t>ETL</a:t>
                </a:r>
                <a:r>
                  <a:rPr lang="zh-CN" altLang="en-US" sz="1400" dirty="0" smtClean="0"/>
                  <a:t>等；</a:t>
                </a:r>
                <a:endParaRPr lang="en-US" altLang="zh-CN" sz="1400" dirty="0" smtClean="0"/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 smtClean="0"/>
                  <a:t>运用相关技术实现批数据集成。</a:t>
                </a:r>
                <a:endParaRPr lang="en-US" altLang="zh-CN" sz="1400" dirty="0"/>
              </a:p>
            </p:txBody>
          </p:sp>
          <p:sp>
            <p:nvSpPr>
              <p:cNvPr id="19" name="íśḻiḍê">
                <a:extLst>
                  <a:ext uri="{FF2B5EF4-FFF2-40B4-BE49-F238E27FC236}">
                    <a16:creationId xmlns:a16="http://schemas.microsoft.com/office/drawing/2014/main" xmlns="" id="{340B476F-A821-4882-88F8-51C1ECE5D907}"/>
                  </a:ext>
                </a:extLst>
              </p:cNvPr>
              <p:cNvSpPr txBox="1"/>
              <p:nvPr/>
            </p:nvSpPr>
            <p:spPr bwMode="auto">
              <a:xfrm>
                <a:off x="5868989" y="1947587"/>
                <a:ext cx="5651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 smtClean="0"/>
                  <a:t>02.</a:t>
                </a:r>
                <a:r>
                  <a:rPr lang="zh-CN" altLang="en-US" sz="2000" b="1" dirty="0"/>
                  <a:t>运用大数据技术实现批数据</a:t>
                </a:r>
                <a:r>
                  <a:rPr lang="zh-CN" altLang="en-US" sz="2000" b="1" dirty="0" smtClean="0"/>
                  <a:t>集成案例</a:t>
                </a:r>
                <a:endParaRPr lang="en-US" altLang="zh-CN" sz="2000" b="1" dirty="0"/>
              </a:p>
            </p:txBody>
          </p:sp>
          <p:grpSp>
            <p:nvGrpSpPr>
              <p:cNvPr id="20" name="iṧḷïḑê">
                <a:extLst>
                  <a:ext uri="{FF2B5EF4-FFF2-40B4-BE49-F238E27FC236}">
                    <a16:creationId xmlns:a16="http://schemas.microsoft.com/office/drawing/2014/main" xmlns="" id="{41B296B4-4A3B-4153-BBF6-378EE057BD0F}"/>
                  </a:ext>
                </a:extLst>
              </p:cNvPr>
              <p:cNvGrpSpPr/>
              <p:nvPr/>
            </p:nvGrpSpPr>
            <p:grpSpPr>
              <a:xfrm>
                <a:off x="4921511" y="2002017"/>
                <a:ext cx="749448" cy="749443"/>
                <a:chOff x="4921511" y="2002017"/>
                <a:chExt cx="749448" cy="749443"/>
              </a:xfrm>
            </p:grpSpPr>
            <p:sp>
              <p:nvSpPr>
                <p:cNvPr id="21" name="ïṡļiďé">
                  <a:extLst>
                    <a:ext uri="{FF2B5EF4-FFF2-40B4-BE49-F238E27FC236}">
                      <a16:creationId xmlns:a16="http://schemas.microsoft.com/office/drawing/2014/main" xmlns="" id="{9F72AD33-3B4D-400A-B690-7F99C0CFD4EA}"/>
                    </a:ext>
                  </a:extLst>
                </p:cNvPr>
                <p:cNvSpPr/>
                <p:nvPr/>
              </p:nvSpPr>
              <p:spPr>
                <a:xfrm>
                  <a:off x="4921511" y="2002017"/>
                  <a:ext cx="749448" cy="74944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2" name="îš1iďê">
                  <a:extLst>
                    <a:ext uri="{FF2B5EF4-FFF2-40B4-BE49-F238E27FC236}">
                      <a16:creationId xmlns:a16="http://schemas.microsoft.com/office/drawing/2014/main" xmlns="" id="{550E8503-35C4-467E-930D-4B9DF18EF0D5}"/>
                    </a:ext>
                  </a:extLst>
                </p:cNvPr>
                <p:cNvSpPr/>
                <p:nvPr/>
              </p:nvSpPr>
              <p:spPr bwMode="auto">
                <a:xfrm>
                  <a:off x="5101102" y="2197442"/>
                  <a:ext cx="390267" cy="358593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</a:cxnLst>
                  <a:rect l="l" t="t" r="r" b="b"/>
                  <a:pathLst>
                    <a:path w="608909" h="559493">
                      <a:moveTo>
                        <a:pt x="470180" y="272856"/>
                      </a:moveTo>
                      <a:lnTo>
                        <a:pt x="476019" y="272856"/>
                      </a:lnTo>
                      <a:lnTo>
                        <a:pt x="481953" y="272856"/>
                      </a:lnTo>
                      <a:cubicBezTo>
                        <a:pt x="509171" y="272856"/>
                        <a:pt x="531210" y="294963"/>
                        <a:pt x="531210" y="322056"/>
                      </a:cubicBezTo>
                      <a:lnTo>
                        <a:pt x="531210" y="376617"/>
                      </a:lnTo>
                      <a:cubicBezTo>
                        <a:pt x="531210" y="385084"/>
                        <a:pt x="526783" y="392609"/>
                        <a:pt x="520096" y="397031"/>
                      </a:cubicBezTo>
                      <a:lnTo>
                        <a:pt x="520096" y="449711"/>
                      </a:lnTo>
                      <a:cubicBezTo>
                        <a:pt x="520096" y="450558"/>
                        <a:pt x="520661" y="451498"/>
                        <a:pt x="521509" y="451875"/>
                      </a:cubicBezTo>
                      <a:cubicBezTo>
                        <a:pt x="528949" y="455450"/>
                        <a:pt x="565492" y="473888"/>
                        <a:pt x="599209" y="501639"/>
                      </a:cubicBezTo>
                      <a:cubicBezTo>
                        <a:pt x="605425" y="506625"/>
                        <a:pt x="608909" y="514150"/>
                        <a:pt x="608909" y="522052"/>
                      </a:cubicBezTo>
                      <a:lnTo>
                        <a:pt x="608909" y="559493"/>
                      </a:lnTo>
                      <a:lnTo>
                        <a:pt x="483083" y="559493"/>
                      </a:lnTo>
                      <a:lnTo>
                        <a:pt x="483083" y="515561"/>
                      </a:lnTo>
                      <a:cubicBezTo>
                        <a:pt x="483083" y="499475"/>
                        <a:pt x="476019" y="484424"/>
                        <a:pt x="463587" y="474264"/>
                      </a:cubicBezTo>
                      <a:cubicBezTo>
                        <a:pt x="453039" y="465609"/>
                        <a:pt x="442302" y="457707"/>
                        <a:pt x="431848" y="450558"/>
                      </a:cubicBezTo>
                      <a:cubicBezTo>
                        <a:pt x="431848" y="450370"/>
                        <a:pt x="431942" y="450087"/>
                        <a:pt x="431942" y="449711"/>
                      </a:cubicBezTo>
                      <a:lnTo>
                        <a:pt x="431942" y="397031"/>
                      </a:lnTo>
                      <a:cubicBezTo>
                        <a:pt x="425350" y="392609"/>
                        <a:pt x="420923" y="385084"/>
                        <a:pt x="420923" y="376617"/>
                      </a:cubicBezTo>
                      <a:lnTo>
                        <a:pt x="420923" y="322056"/>
                      </a:lnTo>
                      <a:cubicBezTo>
                        <a:pt x="420923" y="294775"/>
                        <a:pt x="443056" y="272856"/>
                        <a:pt x="470180" y="272856"/>
                      </a:cubicBezTo>
                      <a:close/>
                      <a:moveTo>
                        <a:pt x="127004" y="272856"/>
                      </a:moveTo>
                      <a:lnTo>
                        <a:pt x="132940" y="272856"/>
                      </a:lnTo>
                      <a:lnTo>
                        <a:pt x="138781" y="272856"/>
                      </a:lnTo>
                      <a:cubicBezTo>
                        <a:pt x="166104" y="272856"/>
                        <a:pt x="188057" y="294963"/>
                        <a:pt x="188057" y="322056"/>
                      </a:cubicBezTo>
                      <a:lnTo>
                        <a:pt x="188057" y="376617"/>
                      </a:lnTo>
                      <a:cubicBezTo>
                        <a:pt x="188057" y="385084"/>
                        <a:pt x="183629" y="392609"/>
                        <a:pt x="177033" y="397031"/>
                      </a:cubicBezTo>
                      <a:lnTo>
                        <a:pt x="177033" y="449711"/>
                      </a:lnTo>
                      <a:cubicBezTo>
                        <a:pt x="177033" y="449993"/>
                        <a:pt x="177128" y="450370"/>
                        <a:pt x="177128" y="450558"/>
                      </a:cubicBezTo>
                      <a:cubicBezTo>
                        <a:pt x="166670" y="457613"/>
                        <a:pt x="155929" y="465609"/>
                        <a:pt x="145376" y="474264"/>
                      </a:cubicBezTo>
                      <a:cubicBezTo>
                        <a:pt x="133034" y="484424"/>
                        <a:pt x="125874" y="499475"/>
                        <a:pt x="125874" y="515561"/>
                      </a:cubicBezTo>
                      <a:lnTo>
                        <a:pt x="125874" y="559493"/>
                      </a:lnTo>
                      <a:lnTo>
                        <a:pt x="0" y="559493"/>
                      </a:lnTo>
                      <a:lnTo>
                        <a:pt x="0" y="522052"/>
                      </a:lnTo>
                      <a:cubicBezTo>
                        <a:pt x="0" y="514150"/>
                        <a:pt x="3486" y="506625"/>
                        <a:pt x="9704" y="501639"/>
                      </a:cubicBezTo>
                      <a:cubicBezTo>
                        <a:pt x="43434" y="473888"/>
                        <a:pt x="79990" y="455450"/>
                        <a:pt x="87433" y="451875"/>
                      </a:cubicBezTo>
                      <a:cubicBezTo>
                        <a:pt x="88281" y="451498"/>
                        <a:pt x="88846" y="450558"/>
                        <a:pt x="88846" y="449711"/>
                      </a:cubicBezTo>
                      <a:lnTo>
                        <a:pt x="88846" y="397031"/>
                      </a:lnTo>
                      <a:cubicBezTo>
                        <a:pt x="82157" y="392609"/>
                        <a:pt x="77729" y="385084"/>
                        <a:pt x="77729" y="376617"/>
                      </a:cubicBezTo>
                      <a:lnTo>
                        <a:pt x="77729" y="322056"/>
                      </a:lnTo>
                      <a:cubicBezTo>
                        <a:pt x="77729" y="294775"/>
                        <a:pt x="99870" y="272856"/>
                        <a:pt x="127004" y="272856"/>
                      </a:cubicBezTo>
                      <a:close/>
                      <a:moveTo>
                        <a:pt x="297600" y="222543"/>
                      </a:moveTo>
                      <a:lnTo>
                        <a:pt x="304477" y="222543"/>
                      </a:lnTo>
                      <a:lnTo>
                        <a:pt x="311260" y="222543"/>
                      </a:lnTo>
                      <a:cubicBezTo>
                        <a:pt x="343291" y="222543"/>
                        <a:pt x="369198" y="248506"/>
                        <a:pt x="369198" y="280395"/>
                      </a:cubicBezTo>
                      <a:lnTo>
                        <a:pt x="369198" y="344455"/>
                      </a:lnTo>
                      <a:cubicBezTo>
                        <a:pt x="369198" y="354520"/>
                        <a:pt x="364017" y="363456"/>
                        <a:pt x="356198" y="368536"/>
                      </a:cubicBezTo>
                      <a:lnTo>
                        <a:pt x="356198" y="430432"/>
                      </a:lnTo>
                      <a:cubicBezTo>
                        <a:pt x="356198" y="431561"/>
                        <a:pt x="356857" y="432502"/>
                        <a:pt x="357893" y="433066"/>
                      </a:cubicBezTo>
                      <a:cubicBezTo>
                        <a:pt x="366655" y="437299"/>
                        <a:pt x="409520" y="459029"/>
                        <a:pt x="449275" y="491576"/>
                      </a:cubicBezTo>
                      <a:cubicBezTo>
                        <a:pt x="456435" y="497502"/>
                        <a:pt x="460580" y="506251"/>
                        <a:pt x="460580" y="515563"/>
                      </a:cubicBezTo>
                      <a:lnTo>
                        <a:pt x="460580" y="559493"/>
                      </a:lnTo>
                      <a:lnTo>
                        <a:pt x="304477" y="559493"/>
                      </a:lnTo>
                      <a:lnTo>
                        <a:pt x="148187" y="559493"/>
                      </a:lnTo>
                      <a:lnTo>
                        <a:pt x="148187" y="515563"/>
                      </a:lnTo>
                      <a:cubicBezTo>
                        <a:pt x="148187" y="506251"/>
                        <a:pt x="152332" y="497502"/>
                        <a:pt x="159492" y="491576"/>
                      </a:cubicBezTo>
                      <a:cubicBezTo>
                        <a:pt x="199342" y="459029"/>
                        <a:pt x="242206" y="437299"/>
                        <a:pt x="250967" y="433066"/>
                      </a:cubicBezTo>
                      <a:cubicBezTo>
                        <a:pt x="252004" y="432502"/>
                        <a:pt x="252569" y="431561"/>
                        <a:pt x="252569" y="430432"/>
                      </a:cubicBezTo>
                      <a:lnTo>
                        <a:pt x="252569" y="368536"/>
                      </a:lnTo>
                      <a:cubicBezTo>
                        <a:pt x="244844" y="363456"/>
                        <a:pt x="239663" y="354520"/>
                        <a:pt x="239663" y="344455"/>
                      </a:cubicBezTo>
                      <a:lnTo>
                        <a:pt x="239663" y="280395"/>
                      </a:lnTo>
                      <a:cubicBezTo>
                        <a:pt x="239663" y="248412"/>
                        <a:pt x="265664" y="222543"/>
                        <a:pt x="297600" y="222543"/>
                      </a:cubicBezTo>
                      <a:close/>
                      <a:moveTo>
                        <a:pt x="492495" y="40775"/>
                      </a:moveTo>
                      <a:cubicBezTo>
                        <a:pt x="488350" y="40775"/>
                        <a:pt x="487596" y="41528"/>
                        <a:pt x="487502" y="45854"/>
                      </a:cubicBezTo>
                      <a:lnTo>
                        <a:pt x="487502" y="51498"/>
                      </a:lnTo>
                      <a:cubicBezTo>
                        <a:pt x="487502" y="57142"/>
                        <a:pt x="487502" y="56953"/>
                        <a:pt x="482038" y="59023"/>
                      </a:cubicBezTo>
                      <a:cubicBezTo>
                        <a:pt x="469036" y="63726"/>
                        <a:pt x="460934" y="72661"/>
                        <a:pt x="460086" y="86864"/>
                      </a:cubicBezTo>
                      <a:cubicBezTo>
                        <a:pt x="459332" y="99374"/>
                        <a:pt x="465833" y="107934"/>
                        <a:pt x="476196" y="114048"/>
                      </a:cubicBezTo>
                      <a:cubicBezTo>
                        <a:pt x="482414" y="117810"/>
                        <a:pt x="489480" y="120068"/>
                        <a:pt x="496264" y="123078"/>
                      </a:cubicBezTo>
                      <a:cubicBezTo>
                        <a:pt x="498902" y="124206"/>
                        <a:pt x="501445" y="125617"/>
                        <a:pt x="503706" y="127310"/>
                      </a:cubicBezTo>
                      <a:cubicBezTo>
                        <a:pt x="510207" y="132578"/>
                        <a:pt x="508982" y="141513"/>
                        <a:pt x="501257" y="144900"/>
                      </a:cubicBezTo>
                      <a:cubicBezTo>
                        <a:pt x="497112" y="146781"/>
                        <a:pt x="492778" y="147157"/>
                        <a:pt x="488350" y="146687"/>
                      </a:cubicBezTo>
                      <a:cubicBezTo>
                        <a:pt x="481472" y="145746"/>
                        <a:pt x="474783" y="144053"/>
                        <a:pt x="468659" y="140761"/>
                      </a:cubicBezTo>
                      <a:cubicBezTo>
                        <a:pt x="464985" y="138880"/>
                        <a:pt x="463949" y="139350"/>
                        <a:pt x="462724" y="143301"/>
                      </a:cubicBezTo>
                      <a:cubicBezTo>
                        <a:pt x="461593" y="146687"/>
                        <a:pt x="460557" y="150167"/>
                        <a:pt x="459709" y="153553"/>
                      </a:cubicBezTo>
                      <a:cubicBezTo>
                        <a:pt x="458484" y="158162"/>
                        <a:pt x="458861" y="159291"/>
                        <a:pt x="463572" y="161548"/>
                      </a:cubicBezTo>
                      <a:cubicBezTo>
                        <a:pt x="469130" y="164370"/>
                        <a:pt x="475160" y="165687"/>
                        <a:pt x="481284" y="166722"/>
                      </a:cubicBezTo>
                      <a:cubicBezTo>
                        <a:pt x="486089" y="167474"/>
                        <a:pt x="486371" y="167568"/>
                        <a:pt x="486371" y="172647"/>
                      </a:cubicBezTo>
                      <a:lnTo>
                        <a:pt x="486371" y="179420"/>
                      </a:lnTo>
                      <a:cubicBezTo>
                        <a:pt x="486371" y="182147"/>
                        <a:pt x="487690" y="183934"/>
                        <a:pt x="490611" y="183934"/>
                      </a:cubicBezTo>
                      <a:cubicBezTo>
                        <a:pt x="493908" y="184029"/>
                        <a:pt x="497300" y="184029"/>
                        <a:pt x="500503" y="183934"/>
                      </a:cubicBezTo>
                      <a:cubicBezTo>
                        <a:pt x="503330" y="183934"/>
                        <a:pt x="504649" y="182430"/>
                        <a:pt x="504649" y="179608"/>
                      </a:cubicBezTo>
                      <a:cubicBezTo>
                        <a:pt x="504649" y="176504"/>
                        <a:pt x="504837" y="173494"/>
                        <a:pt x="504649" y="170390"/>
                      </a:cubicBezTo>
                      <a:cubicBezTo>
                        <a:pt x="504554" y="167192"/>
                        <a:pt x="505968" y="165687"/>
                        <a:pt x="508982" y="164840"/>
                      </a:cubicBezTo>
                      <a:cubicBezTo>
                        <a:pt x="515860" y="162959"/>
                        <a:pt x="521889" y="159197"/>
                        <a:pt x="526412" y="153647"/>
                      </a:cubicBezTo>
                      <a:cubicBezTo>
                        <a:pt x="538942" y="138221"/>
                        <a:pt x="534231" y="115835"/>
                        <a:pt x="516237" y="105865"/>
                      </a:cubicBezTo>
                      <a:cubicBezTo>
                        <a:pt x="510584" y="102761"/>
                        <a:pt x="504554" y="100503"/>
                        <a:pt x="498619" y="97964"/>
                      </a:cubicBezTo>
                      <a:cubicBezTo>
                        <a:pt x="495227" y="96647"/>
                        <a:pt x="492024" y="94860"/>
                        <a:pt x="489104" y="92602"/>
                      </a:cubicBezTo>
                      <a:cubicBezTo>
                        <a:pt x="483451" y="88087"/>
                        <a:pt x="484581" y="80657"/>
                        <a:pt x="491270" y="77835"/>
                      </a:cubicBezTo>
                      <a:cubicBezTo>
                        <a:pt x="493155" y="76894"/>
                        <a:pt x="495133" y="76706"/>
                        <a:pt x="497112" y="76518"/>
                      </a:cubicBezTo>
                      <a:cubicBezTo>
                        <a:pt x="504931" y="76142"/>
                        <a:pt x="512186" y="77553"/>
                        <a:pt x="519252" y="80939"/>
                      </a:cubicBezTo>
                      <a:cubicBezTo>
                        <a:pt x="522643" y="82538"/>
                        <a:pt x="523868" y="82067"/>
                        <a:pt x="524998" y="78399"/>
                      </a:cubicBezTo>
                      <a:cubicBezTo>
                        <a:pt x="526317" y="74543"/>
                        <a:pt x="527260" y="70686"/>
                        <a:pt x="528390" y="66736"/>
                      </a:cubicBezTo>
                      <a:cubicBezTo>
                        <a:pt x="529144" y="64102"/>
                        <a:pt x="528296" y="62503"/>
                        <a:pt x="525752" y="61374"/>
                      </a:cubicBezTo>
                      <a:cubicBezTo>
                        <a:pt x="521230" y="59399"/>
                        <a:pt x="516708" y="57988"/>
                        <a:pt x="511809" y="57236"/>
                      </a:cubicBezTo>
                      <a:cubicBezTo>
                        <a:pt x="505402" y="56201"/>
                        <a:pt x="505402" y="56201"/>
                        <a:pt x="505402" y="49805"/>
                      </a:cubicBezTo>
                      <a:cubicBezTo>
                        <a:pt x="505402" y="40775"/>
                        <a:pt x="505402" y="40775"/>
                        <a:pt x="496358" y="40775"/>
                      </a:cubicBezTo>
                      <a:close/>
                      <a:moveTo>
                        <a:pt x="496111" y="0"/>
                      </a:moveTo>
                      <a:cubicBezTo>
                        <a:pt x="524951" y="0"/>
                        <a:pt x="553781" y="10958"/>
                        <a:pt x="575779" y="32874"/>
                      </a:cubicBezTo>
                      <a:cubicBezTo>
                        <a:pt x="619776" y="76894"/>
                        <a:pt x="619776" y="148192"/>
                        <a:pt x="575779" y="192024"/>
                      </a:cubicBezTo>
                      <a:cubicBezTo>
                        <a:pt x="538754" y="229083"/>
                        <a:pt x="482226" y="234821"/>
                        <a:pt x="438982" y="209519"/>
                      </a:cubicBezTo>
                      <a:lnTo>
                        <a:pt x="438700" y="209237"/>
                      </a:lnTo>
                      <a:cubicBezTo>
                        <a:pt x="421742" y="222029"/>
                        <a:pt x="403559" y="224286"/>
                        <a:pt x="390840" y="222311"/>
                      </a:cubicBezTo>
                      <a:cubicBezTo>
                        <a:pt x="386600" y="221653"/>
                        <a:pt x="385752" y="215915"/>
                        <a:pt x="389615" y="214034"/>
                      </a:cubicBezTo>
                      <a:cubicBezTo>
                        <a:pt x="401297" y="208202"/>
                        <a:pt x="408552" y="196915"/>
                        <a:pt x="412886" y="187791"/>
                      </a:cubicBezTo>
                      <a:lnTo>
                        <a:pt x="411567" y="187038"/>
                      </a:lnTo>
                      <a:cubicBezTo>
                        <a:pt x="372374" y="142736"/>
                        <a:pt x="374070" y="75201"/>
                        <a:pt x="416371" y="32874"/>
                      </a:cubicBezTo>
                      <a:cubicBezTo>
                        <a:pt x="438417" y="10958"/>
                        <a:pt x="467270" y="0"/>
                        <a:pt x="4961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</p:grpSp>
        <p:grpSp>
          <p:nvGrpSpPr>
            <p:cNvPr id="12" name="îṥ1îḑe">
              <a:extLst>
                <a:ext uri="{FF2B5EF4-FFF2-40B4-BE49-F238E27FC236}">
                  <a16:creationId xmlns:a16="http://schemas.microsoft.com/office/drawing/2014/main" xmlns="" id="{BBA70B6A-CFB9-45A9-8405-30AE21933724}"/>
                </a:ext>
              </a:extLst>
            </p:cNvPr>
            <p:cNvGrpSpPr/>
            <p:nvPr/>
          </p:nvGrpSpPr>
          <p:grpSpPr>
            <a:xfrm>
              <a:off x="4921511" y="5038496"/>
              <a:ext cx="6598975" cy="964481"/>
              <a:chOff x="4921511" y="2187078"/>
              <a:chExt cx="6598975" cy="964481"/>
            </a:xfrm>
          </p:grpSpPr>
          <p:sp>
            <p:nvSpPr>
              <p:cNvPr id="13" name="ïṡḷidé">
                <a:extLst>
                  <a:ext uri="{FF2B5EF4-FFF2-40B4-BE49-F238E27FC236}">
                    <a16:creationId xmlns:a16="http://schemas.microsoft.com/office/drawing/2014/main" xmlns="" id="{A309F695-EA45-42A9-A013-0BEF7971B353}"/>
                  </a:ext>
                </a:extLst>
              </p:cNvPr>
              <p:cNvSpPr/>
              <p:nvPr/>
            </p:nvSpPr>
            <p:spPr bwMode="auto">
              <a:xfrm>
                <a:off x="5868989" y="2639993"/>
                <a:ext cx="5651497" cy="511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 smtClean="0"/>
                  <a:t>在集成数据上进行分析和挖掘，寻找数据的潜在价值，为业务提供助力。</a:t>
                </a:r>
                <a:endParaRPr lang="en-US" altLang="zh-CN" sz="1400" dirty="0"/>
              </a:p>
            </p:txBody>
          </p:sp>
          <p:sp>
            <p:nvSpPr>
              <p:cNvPr id="14" name="íŝḻiḑè">
                <a:extLst>
                  <a:ext uri="{FF2B5EF4-FFF2-40B4-BE49-F238E27FC236}">
                    <a16:creationId xmlns:a16="http://schemas.microsoft.com/office/drawing/2014/main" xmlns="" id="{BDE42F1E-75B8-4CAB-B6E4-42FC7229BA01}"/>
                  </a:ext>
                </a:extLst>
              </p:cNvPr>
              <p:cNvSpPr txBox="1"/>
              <p:nvPr/>
            </p:nvSpPr>
            <p:spPr bwMode="auto">
              <a:xfrm>
                <a:off x="5868989" y="2252394"/>
                <a:ext cx="5651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smtClean="0"/>
                  <a:t>03.</a:t>
                </a:r>
                <a:r>
                  <a:rPr lang="zh-CN" altLang="en-US" sz="2000" b="1" dirty="0" smtClean="0"/>
                  <a:t>尝试在批数据集成中寻找业务价值</a:t>
                </a:r>
                <a:endParaRPr lang="en-US" altLang="zh-CN" sz="2000" b="1" dirty="0"/>
              </a:p>
            </p:txBody>
          </p:sp>
          <p:grpSp>
            <p:nvGrpSpPr>
              <p:cNvPr id="15" name="ïŝlïdé">
                <a:extLst>
                  <a:ext uri="{FF2B5EF4-FFF2-40B4-BE49-F238E27FC236}">
                    <a16:creationId xmlns:a16="http://schemas.microsoft.com/office/drawing/2014/main" xmlns="" id="{B239460B-9C69-45B4-8C7C-2953B8BC584B}"/>
                  </a:ext>
                </a:extLst>
              </p:cNvPr>
              <p:cNvGrpSpPr/>
              <p:nvPr/>
            </p:nvGrpSpPr>
            <p:grpSpPr>
              <a:xfrm>
                <a:off x="4921511" y="2187078"/>
                <a:ext cx="749448" cy="749443"/>
                <a:chOff x="4921511" y="2187078"/>
                <a:chExt cx="749448" cy="749443"/>
              </a:xfrm>
            </p:grpSpPr>
            <p:sp>
              <p:nvSpPr>
                <p:cNvPr id="16" name="isľïdè">
                  <a:extLst>
                    <a:ext uri="{FF2B5EF4-FFF2-40B4-BE49-F238E27FC236}">
                      <a16:creationId xmlns:a16="http://schemas.microsoft.com/office/drawing/2014/main" xmlns="" id="{3A6A6D56-639B-441D-AD45-F7A9931F6102}"/>
                    </a:ext>
                  </a:extLst>
                </p:cNvPr>
                <p:cNvSpPr/>
                <p:nvPr/>
              </p:nvSpPr>
              <p:spPr>
                <a:xfrm>
                  <a:off x="4921511" y="2187078"/>
                  <a:ext cx="749448" cy="74944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7" name="îSliḋe">
                  <a:extLst>
                    <a:ext uri="{FF2B5EF4-FFF2-40B4-BE49-F238E27FC236}">
                      <a16:creationId xmlns:a16="http://schemas.microsoft.com/office/drawing/2014/main" xmlns="" id="{5CADD460-9444-4B17-ABEE-AAEB38B86E2B}"/>
                    </a:ext>
                  </a:extLst>
                </p:cNvPr>
                <p:cNvSpPr/>
                <p:nvPr/>
              </p:nvSpPr>
              <p:spPr bwMode="auto">
                <a:xfrm>
                  <a:off x="5101102" y="2382503"/>
                  <a:ext cx="390267" cy="358593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</a:cxnLst>
                  <a:rect l="l" t="t" r="r" b="b"/>
                  <a:pathLst>
                    <a:path w="608909" h="559493">
                      <a:moveTo>
                        <a:pt x="470180" y="272856"/>
                      </a:moveTo>
                      <a:lnTo>
                        <a:pt x="476019" y="272856"/>
                      </a:lnTo>
                      <a:lnTo>
                        <a:pt x="481953" y="272856"/>
                      </a:lnTo>
                      <a:cubicBezTo>
                        <a:pt x="509171" y="272856"/>
                        <a:pt x="531210" y="294963"/>
                        <a:pt x="531210" y="322056"/>
                      </a:cubicBezTo>
                      <a:lnTo>
                        <a:pt x="531210" y="376617"/>
                      </a:lnTo>
                      <a:cubicBezTo>
                        <a:pt x="531210" y="385084"/>
                        <a:pt x="526783" y="392609"/>
                        <a:pt x="520096" y="397031"/>
                      </a:cubicBezTo>
                      <a:lnTo>
                        <a:pt x="520096" y="449711"/>
                      </a:lnTo>
                      <a:cubicBezTo>
                        <a:pt x="520096" y="450558"/>
                        <a:pt x="520661" y="451498"/>
                        <a:pt x="521509" y="451875"/>
                      </a:cubicBezTo>
                      <a:cubicBezTo>
                        <a:pt x="528949" y="455450"/>
                        <a:pt x="565492" y="473888"/>
                        <a:pt x="599209" y="501639"/>
                      </a:cubicBezTo>
                      <a:cubicBezTo>
                        <a:pt x="605425" y="506625"/>
                        <a:pt x="608909" y="514150"/>
                        <a:pt x="608909" y="522052"/>
                      </a:cubicBezTo>
                      <a:lnTo>
                        <a:pt x="608909" y="559493"/>
                      </a:lnTo>
                      <a:lnTo>
                        <a:pt x="483083" y="559493"/>
                      </a:lnTo>
                      <a:lnTo>
                        <a:pt x="483083" y="515561"/>
                      </a:lnTo>
                      <a:cubicBezTo>
                        <a:pt x="483083" y="499475"/>
                        <a:pt x="476019" y="484424"/>
                        <a:pt x="463587" y="474264"/>
                      </a:cubicBezTo>
                      <a:cubicBezTo>
                        <a:pt x="453039" y="465609"/>
                        <a:pt x="442302" y="457707"/>
                        <a:pt x="431848" y="450558"/>
                      </a:cubicBezTo>
                      <a:cubicBezTo>
                        <a:pt x="431848" y="450370"/>
                        <a:pt x="431942" y="450087"/>
                        <a:pt x="431942" y="449711"/>
                      </a:cubicBezTo>
                      <a:lnTo>
                        <a:pt x="431942" y="397031"/>
                      </a:lnTo>
                      <a:cubicBezTo>
                        <a:pt x="425350" y="392609"/>
                        <a:pt x="420923" y="385084"/>
                        <a:pt x="420923" y="376617"/>
                      </a:cubicBezTo>
                      <a:lnTo>
                        <a:pt x="420923" y="322056"/>
                      </a:lnTo>
                      <a:cubicBezTo>
                        <a:pt x="420923" y="294775"/>
                        <a:pt x="443056" y="272856"/>
                        <a:pt x="470180" y="272856"/>
                      </a:cubicBezTo>
                      <a:close/>
                      <a:moveTo>
                        <a:pt x="127004" y="272856"/>
                      </a:moveTo>
                      <a:lnTo>
                        <a:pt x="132940" y="272856"/>
                      </a:lnTo>
                      <a:lnTo>
                        <a:pt x="138781" y="272856"/>
                      </a:lnTo>
                      <a:cubicBezTo>
                        <a:pt x="166104" y="272856"/>
                        <a:pt x="188057" y="294963"/>
                        <a:pt x="188057" y="322056"/>
                      </a:cubicBezTo>
                      <a:lnTo>
                        <a:pt x="188057" y="376617"/>
                      </a:lnTo>
                      <a:cubicBezTo>
                        <a:pt x="188057" y="385084"/>
                        <a:pt x="183629" y="392609"/>
                        <a:pt x="177033" y="397031"/>
                      </a:cubicBezTo>
                      <a:lnTo>
                        <a:pt x="177033" y="449711"/>
                      </a:lnTo>
                      <a:cubicBezTo>
                        <a:pt x="177033" y="449993"/>
                        <a:pt x="177128" y="450370"/>
                        <a:pt x="177128" y="450558"/>
                      </a:cubicBezTo>
                      <a:cubicBezTo>
                        <a:pt x="166670" y="457613"/>
                        <a:pt x="155929" y="465609"/>
                        <a:pt x="145376" y="474264"/>
                      </a:cubicBezTo>
                      <a:cubicBezTo>
                        <a:pt x="133034" y="484424"/>
                        <a:pt x="125874" y="499475"/>
                        <a:pt x="125874" y="515561"/>
                      </a:cubicBezTo>
                      <a:lnTo>
                        <a:pt x="125874" y="559493"/>
                      </a:lnTo>
                      <a:lnTo>
                        <a:pt x="0" y="559493"/>
                      </a:lnTo>
                      <a:lnTo>
                        <a:pt x="0" y="522052"/>
                      </a:lnTo>
                      <a:cubicBezTo>
                        <a:pt x="0" y="514150"/>
                        <a:pt x="3486" y="506625"/>
                        <a:pt x="9704" y="501639"/>
                      </a:cubicBezTo>
                      <a:cubicBezTo>
                        <a:pt x="43434" y="473888"/>
                        <a:pt x="79990" y="455450"/>
                        <a:pt x="87433" y="451875"/>
                      </a:cubicBezTo>
                      <a:cubicBezTo>
                        <a:pt x="88281" y="451498"/>
                        <a:pt x="88846" y="450558"/>
                        <a:pt x="88846" y="449711"/>
                      </a:cubicBezTo>
                      <a:lnTo>
                        <a:pt x="88846" y="397031"/>
                      </a:lnTo>
                      <a:cubicBezTo>
                        <a:pt x="82157" y="392609"/>
                        <a:pt x="77729" y="385084"/>
                        <a:pt x="77729" y="376617"/>
                      </a:cubicBezTo>
                      <a:lnTo>
                        <a:pt x="77729" y="322056"/>
                      </a:lnTo>
                      <a:cubicBezTo>
                        <a:pt x="77729" y="294775"/>
                        <a:pt x="99870" y="272856"/>
                        <a:pt x="127004" y="272856"/>
                      </a:cubicBezTo>
                      <a:close/>
                      <a:moveTo>
                        <a:pt x="297600" y="222543"/>
                      </a:moveTo>
                      <a:lnTo>
                        <a:pt x="304477" y="222543"/>
                      </a:lnTo>
                      <a:lnTo>
                        <a:pt x="311260" y="222543"/>
                      </a:lnTo>
                      <a:cubicBezTo>
                        <a:pt x="343291" y="222543"/>
                        <a:pt x="369198" y="248506"/>
                        <a:pt x="369198" y="280395"/>
                      </a:cubicBezTo>
                      <a:lnTo>
                        <a:pt x="369198" y="344455"/>
                      </a:lnTo>
                      <a:cubicBezTo>
                        <a:pt x="369198" y="354520"/>
                        <a:pt x="364017" y="363456"/>
                        <a:pt x="356198" y="368536"/>
                      </a:cubicBezTo>
                      <a:lnTo>
                        <a:pt x="356198" y="430432"/>
                      </a:lnTo>
                      <a:cubicBezTo>
                        <a:pt x="356198" y="431561"/>
                        <a:pt x="356857" y="432502"/>
                        <a:pt x="357893" y="433066"/>
                      </a:cubicBezTo>
                      <a:cubicBezTo>
                        <a:pt x="366655" y="437299"/>
                        <a:pt x="409520" y="459029"/>
                        <a:pt x="449275" y="491576"/>
                      </a:cubicBezTo>
                      <a:cubicBezTo>
                        <a:pt x="456435" y="497502"/>
                        <a:pt x="460580" y="506251"/>
                        <a:pt x="460580" y="515563"/>
                      </a:cubicBezTo>
                      <a:lnTo>
                        <a:pt x="460580" y="559493"/>
                      </a:lnTo>
                      <a:lnTo>
                        <a:pt x="304477" y="559493"/>
                      </a:lnTo>
                      <a:lnTo>
                        <a:pt x="148187" y="559493"/>
                      </a:lnTo>
                      <a:lnTo>
                        <a:pt x="148187" y="515563"/>
                      </a:lnTo>
                      <a:cubicBezTo>
                        <a:pt x="148187" y="506251"/>
                        <a:pt x="152332" y="497502"/>
                        <a:pt x="159492" y="491576"/>
                      </a:cubicBezTo>
                      <a:cubicBezTo>
                        <a:pt x="199342" y="459029"/>
                        <a:pt x="242206" y="437299"/>
                        <a:pt x="250967" y="433066"/>
                      </a:cubicBezTo>
                      <a:cubicBezTo>
                        <a:pt x="252004" y="432502"/>
                        <a:pt x="252569" y="431561"/>
                        <a:pt x="252569" y="430432"/>
                      </a:cubicBezTo>
                      <a:lnTo>
                        <a:pt x="252569" y="368536"/>
                      </a:lnTo>
                      <a:cubicBezTo>
                        <a:pt x="244844" y="363456"/>
                        <a:pt x="239663" y="354520"/>
                        <a:pt x="239663" y="344455"/>
                      </a:cubicBezTo>
                      <a:lnTo>
                        <a:pt x="239663" y="280395"/>
                      </a:lnTo>
                      <a:cubicBezTo>
                        <a:pt x="239663" y="248412"/>
                        <a:pt x="265664" y="222543"/>
                        <a:pt x="297600" y="222543"/>
                      </a:cubicBezTo>
                      <a:close/>
                      <a:moveTo>
                        <a:pt x="492495" y="40775"/>
                      </a:moveTo>
                      <a:cubicBezTo>
                        <a:pt x="488350" y="40775"/>
                        <a:pt x="487596" y="41528"/>
                        <a:pt x="487502" y="45854"/>
                      </a:cubicBezTo>
                      <a:lnTo>
                        <a:pt x="487502" y="51498"/>
                      </a:lnTo>
                      <a:cubicBezTo>
                        <a:pt x="487502" y="57142"/>
                        <a:pt x="487502" y="56953"/>
                        <a:pt x="482038" y="59023"/>
                      </a:cubicBezTo>
                      <a:cubicBezTo>
                        <a:pt x="469036" y="63726"/>
                        <a:pt x="460934" y="72661"/>
                        <a:pt x="460086" y="86864"/>
                      </a:cubicBezTo>
                      <a:cubicBezTo>
                        <a:pt x="459332" y="99374"/>
                        <a:pt x="465833" y="107934"/>
                        <a:pt x="476196" y="114048"/>
                      </a:cubicBezTo>
                      <a:cubicBezTo>
                        <a:pt x="482414" y="117810"/>
                        <a:pt x="489480" y="120068"/>
                        <a:pt x="496264" y="123078"/>
                      </a:cubicBezTo>
                      <a:cubicBezTo>
                        <a:pt x="498902" y="124206"/>
                        <a:pt x="501445" y="125617"/>
                        <a:pt x="503706" y="127310"/>
                      </a:cubicBezTo>
                      <a:cubicBezTo>
                        <a:pt x="510207" y="132578"/>
                        <a:pt x="508982" y="141513"/>
                        <a:pt x="501257" y="144900"/>
                      </a:cubicBezTo>
                      <a:cubicBezTo>
                        <a:pt x="497112" y="146781"/>
                        <a:pt x="492778" y="147157"/>
                        <a:pt x="488350" y="146687"/>
                      </a:cubicBezTo>
                      <a:cubicBezTo>
                        <a:pt x="481472" y="145746"/>
                        <a:pt x="474783" y="144053"/>
                        <a:pt x="468659" y="140761"/>
                      </a:cubicBezTo>
                      <a:cubicBezTo>
                        <a:pt x="464985" y="138880"/>
                        <a:pt x="463949" y="139350"/>
                        <a:pt x="462724" y="143301"/>
                      </a:cubicBezTo>
                      <a:cubicBezTo>
                        <a:pt x="461593" y="146687"/>
                        <a:pt x="460557" y="150167"/>
                        <a:pt x="459709" y="153553"/>
                      </a:cubicBezTo>
                      <a:cubicBezTo>
                        <a:pt x="458484" y="158162"/>
                        <a:pt x="458861" y="159291"/>
                        <a:pt x="463572" y="161548"/>
                      </a:cubicBezTo>
                      <a:cubicBezTo>
                        <a:pt x="469130" y="164370"/>
                        <a:pt x="475160" y="165687"/>
                        <a:pt x="481284" y="166722"/>
                      </a:cubicBezTo>
                      <a:cubicBezTo>
                        <a:pt x="486089" y="167474"/>
                        <a:pt x="486371" y="167568"/>
                        <a:pt x="486371" y="172647"/>
                      </a:cubicBezTo>
                      <a:lnTo>
                        <a:pt x="486371" y="179420"/>
                      </a:lnTo>
                      <a:cubicBezTo>
                        <a:pt x="486371" y="182147"/>
                        <a:pt x="487690" y="183934"/>
                        <a:pt x="490611" y="183934"/>
                      </a:cubicBezTo>
                      <a:cubicBezTo>
                        <a:pt x="493908" y="184029"/>
                        <a:pt x="497300" y="184029"/>
                        <a:pt x="500503" y="183934"/>
                      </a:cubicBezTo>
                      <a:cubicBezTo>
                        <a:pt x="503330" y="183934"/>
                        <a:pt x="504649" y="182430"/>
                        <a:pt x="504649" y="179608"/>
                      </a:cubicBezTo>
                      <a:cubicBezTo>
                        <a:pt x="504649" y="176504"/>
                        <a:pt x="504837" y="173494"/>
                        <a:pt x="504649" y="170390"/>
                      </a:cubicBezTo>
                      <a:cubicBezTo>
                        <a:pt x="504554" y="167192"/>
                        <a:pt x="505968" y="165687"/>
                        <a:pt x="508982" y="164840"/>
                      </a:cubicBezTo>
                      <a:cubicBezTo>
                        <a:pt x="515860" y="162959"/>
                        <a:pt x="521889" y="159197"/>
                        <a:pt x="526412" y="153647"/>
                      </a:cubicBezTo>
                      <a:cubicBezTo>
                        <a:pt x="538942" y="138221"/>
                        <a:pt x="534231" y="115835"/>
                        <a:pt x="516237" y="105865"/>
                      </a:cubicBezTo>
                      <a:cubicBezTo>
                        <a:pt x="510584" y="102761"/>
                        <a:pt x="504554" y="100503"/>
                        <a:pt x="498619" y="97964"/>
                      </a:cubicBezTo>
                      <a:cubicBezTo>
                        <a:pt x="495227" y="96647"/>
                        <a:pt x="492024" y="94860"/>
                        <a:pt x="489104" y="92602"/>
                      </a:cubicBezTo>
                      <a:cubicBezTo>
                        <a:pt x="483451" y="88087"/>
                        <a:pt x="484581" y="80657"/>
                        <a:pt x="491270" y="77835"/>
                      </a:cubicBezTo>
                      <a:cubicBezTo>
                        <a:pt x="493155" y="76894"/>
                        <a:pt x="495133" y="76706"/>
                        <a:pt x="497112" y="76518"/>
                      </a:cubicBezTo>
                      <a:cubicBezTo>
                        <a:pt x="504931" y="76142"/>
                        <a:pt x="512186" y="77553"/>
                        <a:pt x="519252" y="80939"/>
                      </a:cubicBezTo>
                      <a:cubicBezTo>
                        <a:pt x="522643" y="82538"/>
                        <a:pt x="523868" y="82067"/>
                        <a:pt x="524998" y="78399"/>
                      </a:cubicBezTo>
                      <a:cubicBezTo>
                        <a:pt x="526317" y="74543"/>
                        <a:pt x="527260" y="70686"/>
                        <a:pt x="528390" y="66736"/>
                      </a:cubicBezTo>
                      <a:cubicBezTo>
                        <a:pt x="529144" y="64102"/>
                        <a:pt x="528296" y="62503"/>
                        <a:pt x="525752" y="61374"/>
                      </a:cubicBezTo>
                      <a:cubicBezTo>
                        <a:pt x="521230" y="59399"/>
                        <a:pt x="516708" y="57988"/>
                        <a:pt x="511809" y="57236"/>
                      </a:cubicBezTo>
                      <a:cubicBezTo>
                        <a:pt x="505402" y="56201"/>
                        <a:pt x="505402" y="56201"/>
                        <a:pt x="505402" y="49805"/>
                      </a:cubicBezTo>
                      <a:cubicBezTo>
                        <a:pt x="505402" y="40775"/>
                        <a:pt x="505402" y="40775"/>
                        <a:pt x="496358" y="40775"/>
                      </a:cubicBezTo>
                      <a:close/>
                      <a:moveTo>
                        <a:pt x="496111" y="0"/>
                      </a:moveTo>
                      <a:cubicBezTo>
                        <a:pt x="524951" y="0"/>
                        <a:pt x="553781" y="10958"/>
                        <a:pt x="575779" y="32874"/>
                      </a:cubicBezTo>
                      <a:cubicBezTo>
                        <a:pt x="619776" y="76894"/>
                        <a:pt x="619776" y="148192"/>
                        <a:pt x="575779" y="192024"/>
                      </a:cubicBezTo>
                      <a:cubicBezTo>
                        <a:pt x="538754" y="229083"/>
                        <a:pt x="482226" y="234821"/>
                        <a:pt x="438982" y="209519"/>
                      </a:cubicBezTo>
                      <a:lnTo>
                        <a:pt x="438700" y="209237"/>
                      </a:lnTo>
                      <a:cubicBezTo>
                        <a:pt x="421742" y="222029"/>
                        <a:pt x="403559" y="224286"/>
                        <a:pt x="390840" y="222311"/>
                      </a:cubicBezTo>
                      <a:cubicBezTo>
                        <a:pt x="386600" y="221653"/>
                        <a:pt x="385752" y="215915"/>
                        <a:pt x="389615" y="214034"/>
                      </a:cubicBezTo>
                      <a:cubicBezTo>
                        <a:pt x="401297" y="208202"/>
                        <a:pt x="408552" y="196915"/>
                        <a:pt x="412886" y="187791"/>
                      </a:cubicBezTo>
                      <a:lnTo>
                        <a:pt x="411567" y="187038"/>
                      </a:lnTo>
                      <a:cubicBezTo>
                        <a:pt x="372374" y="142736"/>
                        <a:pt x="374070" y="75201"/>
                        <a:pt x="416371" y="32874"/>
                      </a:cubicBezTo>
                      <a:cubicBezTo>
                        <a:pt x="438417" y="10958"/>
                        <a:pt x="467270" y="0"/>
                        <a:pt x="4961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</p:grpSp>
      </p:grpSp>
      <p:sp>
        <p:nvSpPr>
          <p:cNvPr id="32" name="文本框 31"/>
          <p:cNvSpPr txBox="1"/>
          <p:nvPr/>
        </p:nvSpPr>
        <p:spPr>
          <a:xfrm>
            <a:off x="2531587" y="1495575"/>
            <a:ext cx="124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目标：</a:t>
            </a:r>
          </a:p>
        </p:txBody>
      </p:sp>
    </p:spTree>
    <p:extLst>
      <p:ext uri="{BB962C8B-B14F-4D97-AF65-F5344CB8AC3E}">
        <p14:creationId xmlns:p14="http://schemas.microsoft.com/office/powerpoint/2010/main" val="40575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812065" y="3041304"/>
            <a:ext cx="869101" cy="7556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797902" y="2925387"/>
            <a:ext cx="5419185" cy="86039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路线二 作业</a:t>
            </a:r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443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51A679-5F32-4BDF-AE3B-BCA1721E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路线二 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4C5112A-3CA1-43C6-A7EE-2F313BE2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50D29A5D-BB62-4A4C-AF74-D9DB75A7B015}"/>
              </a:ext>
            </a:extLst>
          </p:cNvPr>
          <p:cNvCxnSpPr/>
          <p:nvPr/>
        </p:nvCxnSpPr>
        <p:spPr>
          <a:xfrm flipH="1">
            <a:off x="6782849" y="2568922"/>
            <a:ext cx="4356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îSľiḍè">
            <a:extLst>
              <a:ext uri="{FF2B5EF4-FFF2-40B4-BE49-F238E27FC236}">
                <a16:creationId xmlns:a16="http://schemas.microsoft.com/office/drawing/2014/main" xmlns="" id="{387DC359-7EF7-4AC8-AFEC-7820D4E1D449}"/>
              </a:ext>
            </a:extLst>
          </p:cNvPr>
          <p:cNvSpPr/>
          <p:nvPr/>
        </p:nvSpPr>
        <p:spPr>
          <a:xfrm rot="18900000">
            <a:off x="4060878" y="2611874"/>
            <a:ext cx="2980748" cy="1462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217" extrusionOk="0">
                <a:moveTo>
                  <a:pt x="9" y="19717"/>
                </a:moveTo>
                <a:cubicBezTo>
                  <a:pt x="-25" y="20112"/>
                  <a:pt x="35" y="20515"/>
                  <a:pt x="172" y="20808"/>
                </a:cubicBezTo>
                <a:cubicBezTo>
                  <a:pt x="281" y="21043"/>
                  <a:pt x="431" y="21185"/>
                  <a:pt x="591" y="21206"/>
                </a:cubicBezTo>
                <a:lnTo>
                  <a:pt x="5051" y="21206"/>
                </a:lnTo>
                <a:cubicBezTo>
                  <a:pt x="5102" y="17911"/>
                  <a:pt x="5846" y="14993"/>
                  <a:pt x="6991" y="12987"/>
                </a:cubicBezTo>
                <a:cubicBezTo>
                  <a:pt x="8142" y="10971"/>
                  <a:pt x="9691" y="9889"/>
                  <a:pt x="11338" y="10197"/>
                </a:cubicBezTo>
                <a:cubicBezTo>
                  <a:pt x="14208" y="10733"/>
                  <a:pt x="16439" y="15434"/>
                  <a:pt x="16562" y="21206"/>
                </a:cubicBezTo>
                <a:lnTo>
                  <a:pt x="20960" y="21206"/>
                </a:lnTo>
                <a:cubicBezTo>
                  <a:pt x="21120" y="21254"/>
                  <a:pt x="21282" y="21142"/>
                  <a:pt x="21393" y="20906"/>
                </a:cubicBezTo>
                <a:cubicBezTo>
                  <a:pt x="21463" y="20754"/>
                  <a:pt x="21508" y="20567"/>
                  <a:pt x="21535" y="20375"/>
                </a:cubicBezTo>
                <a:cubicBezTo>
                  <a:pt x="21564" y="20174"/>
                  <a:pt x="21575" y="19962"/>
                  <a:pt x="21567" y="19747"/>
                </a:cubicBezTo>
                <a:cubicBezTo>
                  <a:pt x="21344" y="14913"/>
                  <a:pt x="20312" y="10372"/>
                  <a:pt x="18638" y="6862"/>
                </a:cubicBezTo>
                <a:cubicBezTo>
                  <a:pt x="16716" y="2831"/>
                  <a:pt x="14205" y="477"/>
                  <a:pt x="11602" y="65"/>
                </a:cubicBezTo>
                <a:cubicBezTo>
                  <a:pt x="9005" y="-346"/>
                  <a:pt x="6354" y="1182"/>
                  <a:pt x="4152" y="4562"/>
                </a:cubicBezTo>
                <a:cubicBezTo>
                  <a:pt x="1769" y="8220"/>
                  <a:pt x="265" y="13721"/>
                  <a:pt x="9" y="1971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1pPr>
            <a:lvl2pPr marL="0" marR="0" indent="228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2pPr>
            <a:lvl3pPr marL="0" marR="0" indent="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3pPr>
            <a:lvl4pPr marL="0" marR="0" indent="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4pPr>
            <a:lvl5pPr marL="0" marR="0" indent="9144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5pPr>
            <a:lvl6pPr marL="0" marR="0" indent="11430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6pPr>
            <a:lvl7pPr marL="0" marR="0" indent="1371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7pPr>
            <a:lvl8pPr marL="0" marR="0" indent="1600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8pPr>
            <a:lvl9pPr marL="0" marR="0" indent="1828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9pPr>
          </a:lstStyle>
          <a:p>
            <a:pPr algn="ctr">
              <a:defRPr sz="320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ísḷïḋé">
            <a:extLst>
              <a:ext uri="{FF2B5EF4-FFF2-40B4-BE49-F238E27FC236}">
                <a16:creationId xmlns:a16="http://schemas.microsoft.com/office/drawing/2014/main" xmlns="" id="{0B378E25-2231-4B13-A91E-7914FDA95E9B}"/>
              </a:ext>
            </a:extLst>
          </p:cNvPr>
          <p:cNvSpPr/>
          <p:nvPr/>
        </p:nvSpPr>
        <p:spPr>
          <a:xfrm rot="18900000">
            <a:off x="5098003" y="3269317"/>
            <a:ext cx="1458552" cy="690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75" extrusionOk="0">
                <a:moveTo>
                  <a:pt x="0" y="19375"/>
                </a:moveTo>
                <a:lnTo>
                  <a:pt x="5638" y="19375"/>
                </a:lnTo>
                <a:cubicBezTo>
                  <a:pt x="5946" y="14082"/>
                  <a:pt x="8394" y="10182"/>
                  <a:pt x="11198" y="10516"/>
                </a:cubicBezTo>
                <a:cubicBezTo>
                  <a:pt x="13739" y="10819"/>
                  <a:pt x="15788" y="14573"/>
                  <a:pt x="16035" y="19375"/>
                </a:cubicBezTo>
                <a:lnTo>
                  <a:pt x="21600" y="19375"/>
                </a:lnTo>
                <a:cubicBezTo>
                  <a:pt x="21512" y="14640"/>
                  <a:pt x="20524" y="10125"/>
                  <a:pt x="18819" y="6661"/>
                </a:cubicBezTo>
                <a:cubicBezTo>
                  <a:pt x="15016" y="-1061"/>
                  <a:pt x="8775" y="-2225"/>
                  <a:pt x="4272" y="3987"/>
                </a:cubicBezTo>
                <a:cubicBezTo>
                  <a:pt x="1665" y="7582"/>
                  <a:pt x="87" y="13267"/>
                  <a:pt x="0" y="1937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1pPr>
            <a:lvl2pPr marL="0" marR="0" indent="228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2pPr>
            <a:lvl3pPr marL="0" marR="0" indent="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3pPr>
            <a:lvl4pPr marL="0" marR="0" indent="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4pPr>
            <a:lvl5pPr marL="0" marR="0" indent="9144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5pPr>
            <a:lvl6pPr marL="0" marR="0" indent="11430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6pPr>
            <a:lvl7pPr marL="0" marR="0" indent="1371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7pPr>
            <a:lvl8pPr marL="0" marR="0" indent="1600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8pPr>
            <a:lvl9pPr marL="0" marR="0" indent="1828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9pPr>
          </a:lstStyle>
          <a:p>
            <a:pPr algn="ctr">
              <a:defRPr sz="320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" name="ïṥ1îdê">
            <a:extLst>
              <a:ext uri="{FF2B5EF4-FFF2-40B4-BE49-F238E27FC236}">
                <a16:creationId xmlns:a16="http://schemas.microsoft.com/office/drawing/2014/main" xmlns="" id="{8DDF733B-6227-4176-84EF-3ED4E1E54425}"/>
              </a:ext>
            </a:extLst>
          </p:cNvPr>
          <p:cNvSpPr/>
          <p:nvPr/>
        </p:nvSpPr>
        <p:spPr>
          <a:xfrm rot="8100000">
            <a:off x="5150370" y="3701365"/>
            <a:ext cx="2980748" cy="1462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217" extrusionOk="0">
                <a:moveTo>
                  <a:pt x="9" y="19717"/>
                </a:moveTo>
                <a:cubicBezTo>
                  <a:pt x="-25" y="20112"/>
                  <a:pt x="35" y="20515"/>
                  <a:pt x="172" y="20808"/>
                </a:cubicBezTo>
                <a:cubicBezTo>
                  <a:pt x="281" y="21043"/>
                  <a:pt x="431" y="21185"/>
                  <a:pt x="591" y="21206"/>
                </a:cubicBezTo>
                <a:lnTo>
                  <a:pt x="5051" y="21206"/>
                </a:lnTo>
                <a:cubicBezTo>
                  <a:pt x="5102" y="17911"/>
                  <a:pt x="5846" y="14993"/>
                  <a:pt x="6991" y="12987"/>
                </a:cubicBezTo>
                <a:cubicBezTo>
                  <a:pt x="8142" y="10971"/>
                  <a:pt x="9691" y="9889"/>
                  <a:pt x="11338" y="10197"/>
                </a:cubicBezTo>
                <a:cubicBezTo>
                  <a:pt x="14208" y="10733"/>
                  <a:pt x="16439" y="15434"/>
                  <a:pt x="16562" y="21206"/>
                </a:cubicBezTo>
                <a:lnTo>
                  <a:pt x="20960" y="21206"/>
                </a:lnTo>
                <a:cubicBezTo>
                  <a:pt x="21120" y="21254"/>
                  <a:pt x="21282" y="21142"/>
                  <a:pt x="21393" y="20906"/>
                </a:cubicBezTo>
                <a:cubicBezTo>
                  <a:pt x="21463" y="20754"/>
                  <a:pt x="21508" y="20567"/>
                  <a:pt x="21535" y="20375"/>
                </a:cubicBezTo>
                <a:cubicBezTo>
                  <a:pt x="21564" y="20174"/>
                  <a:pt x="21575" y="19962"/>
                  <a:pt x="21567" y="19747"/>
                </a:cubicBezTo>
                <a:cubicBezTo>
                  <a:pt x="21344" y="14913"/>
                  <a:pt x="20312" y="10372"/>
                  <a:pt x="18638" y="6862"/>
                </a:cubicBezTo>
                <a:cubicBezTo>
                  <a:pt x="16716" y="2831"/>
                  <a:pt x="14205" y="477"/>
                  <a:pt x="11602" y="65"/>
                </a:cubicBezTo>
                <a:cubicBezTo>
                  <a:pt x="9005" y="-346"/>
                  <a:pt x="6354" y="1182"/>
                  <a:pt x="4152" y="4562"/>
                </a:cubicBezTo>
                <a:cubicBezTo>
                  <a:pt x="1769" y="8220"/>
                  <a:pt x="265" y="13721"/>
                  <a:pt x="9" y="197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1pPr>
            <a:lvl2pPr marL="0" marR="0" indent="228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2pPr>
            <a:lvl3pPr marL="0" marR="0" indent="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3pPr>
            <a:lvl4pPr marL="0" marR="0" indent="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4pPr>
            <a:lvl5pPr marL="0" marR="0" indent="9144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5pPr>
            <a:lvl6pPr marL="0" marR="0" indent="11430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6pPr>
            <a:lvl7pPr marL="0" marR="0" indent="1371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7pPr>
            <a:lvl8pPr marL="0" marR="0" indent="1600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8pPr>
            <a:lvl9pPr marL="0" marR="0" indent="1828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9pPr>
          </a:lstStyle>
          <a:p>
            <a:pPr algn="ctr">
              <a:defRPr sz="320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" name="ïś1îḋe">
            <a:extLst>
              <a:ext uri="{FF2B5EF4-FFF2-40B4-BE49-F238E27FC236}">
                <a16:creationId xmlns:a16="http://schemas.microsoft.com/office/drawing/2014/main" xmlns="" id="{7A9AFA7B-F47E-4C0C-8505-CB1B8618EB7E}"/>
              </a:ext>
            </a:extLst>
          </p:cNvPr>
          <p:cNvSpPr/>
          <p:nvPr/>
        </p:nvSpPr>
        <p:spPr>
          <a:xfrm rot="8100000">
            <a:off x="5635441" y="3816536"/>
            <a:ext cx="1458552" cy="690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75" extrusionOk="0">
                <a:moveTo>
                  <a:pt x="0" y="19375"/>
                </a:moveTo>
                <a:lnTo>
                  <a:pt x="5638" y="19375"/>
                </a:lnTo>
                <a:cubicBezTo>
                  <a:pt x="5946" y="14082"/>
                  <a:pt x="8394" y="10182"/>
                  <a:pt x="11198" y="10516"/>
                </a:cubicBezTo>
                <a:cubicBezTo>
                  <a:pt x="13739" y="10819"/>
                  <a:pt x="15788" y="14573"/>
                  <a:pt x="16035" y="19375"/>
                </a:cubicBezTo>
                <a:lnTo>
                  <a:pt x="21600" y="19375"/>
                </a:lnTo>
                <a:cubicBezTo>
                  <a:pt x="21512" y="14640"/>
                  <a:pt x="20524" y="10125"/>
                  <a:pt x="18819" y="6661"/>
                </a:cubicBezTo>
                <a:cubicBezTo>
                  <a:pt x="15016" y="-1061"/>
                  <a:pt x="8775" y="-2225"/>
                  <a:pt x="4272" y="3987"/>
                </a:cubicBezTo>
                <a:cubicBezTo>
                  <a:pt x="1665" y="7582"/>
                  <a:pt x="87" y="13267"/>
                  <a:pt x="0" y="193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1pPr>
            <a:lvl2pPr marL="0" marR="0" indent="228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2pPr>
            <a:lvl3pPr marL="0" marR="0" indent="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3pPr>
            <a:lvl4pPr marL="0" marR="0" indent="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4pPr>
            <a:lvl5pPr marL="0" marR="0" indent="9144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5pPr>
            <a:lvl6pPr marL="0" marR="0" indent="11430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6pPr>
            <a:lvl7pPr marL="0" marR="0" indent="1371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7pPr>
            <a:lvl8pPr marL="0" marR="0" indent="1600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8pPr>
            <a:lvl9pPr marL="0" marR="0" indent="1828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9pPr>
          </a:lstStyle>
          <a:p>
            <a:pPr algn="ctr">
              <a:defRPr sz="3200" cap="none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EA5F41C2-709B-4404-BE2C-8953B5C8D8F0}"/>
              </a:ext>
            </a:extLst>
          </p:cNvPr>
          <p:cNvCxnSpPr/>
          <p:nvPr/>
        </p:nvCxnSpPr>
        <p:spPr>
          <a:xfrm flipH="1">
            <a:off x="669924" y="4876055"/>
            <a:ext cx="4356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îşļïḑe">
            <a:extLst>
              <a:ext uri="{FF2B5EF4-FFF2-40B4-BE49-F238E27FC236}">
                <a16:creationId xmlns:a16="http://schemas.microsoft.com/office/drawing/2014/main" xmlns="" id="{325DDCD5-3F4B-40BE-A2C8-840F41DA5C54}"/>
              </a:ext>
            </a:extLst>
          </p:cNvPr>
          <p:cNvGrpSpPr/>
          <p:nvPr/>
        </p:nvGrpSpPr>
        <p:grpSpPr>
          <a:xfrm>
            <a:off x="673098" y="2302859"/>
            <a:ext cx="3406761" cy="2573196"/>
            <a:chOff x="673100" y="1919451"/>
            <a:chExt cx="3406761" cy="2573196"/>
          </a:xfrm>
        </p:grpSpPr>
        <p:grpSp>
          <p:nvGrpSpPr>
            <p:cNvPr id="22" name="îṧḻíďê">
              <a:extLst>
                <a:ext uri="{FF2B5EF4-FFF2-40B4-BE49-F238E27FC236}">
                  <a16:creationId xmlns:a16="http://schemas.microsoft.com/office/drawing/2014/main" xmlns="" id="{2E9A0255-460F-4A3C-83CC-6C56F5C704C6}"/>
                </a:ext>
              </a:extLst>
            </p:cNvPr>
            <p:cNvGrpSpPr/>
            <p:nvPr/>
          </p:nvGrpSpPr>
          <p:grpSpPr>
            <a:xfrm>
              <a:off x="673100" y="1919451"/>
              <a:ext cx="3406761" cy="1097181"/>
              <a:chOff x="673100" y="1919451"/>
              <a:chExt cx="3406761" cy="1097181"/>
            </a:xfrm>
          </p:grpSpPr>
          <p:sp>
            <p:nvSpPr>
              <p:cNvPr id="27" name="iṥļîḑê">
                <a:extLst>
                  <a:ext uri="{FF2B5EF4-FFF2-40B4-BE49-F238E27FC236}">
                    <a16:creationId xmlns:a16="http://schemas.microsoft.com/office/drawing/2014/main" xmlns="" id="{677D5A0B-CFB6-41B8-8A73-9EFB25CB65AD}"/>
                  </a:ext>
                </a:extLst>
              </p:cNvPr>
              <p:cNvSpPr txBox="1"/>
              <p:nvPr/>
            </p:nvSpPr>
            <p:spPr>
              <a:xfrm flipH="1">
                <a:off x="673100" y="2439430"/>
                <a:ext cx="3406759" cy="5772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 smtClean="0"/>
                  <a:t>数据库（</a:t>
                </a:r>
                <a:r>
                  <a:rPr lang="en-US" altLang="zh-CN" sz="1100" dirty="0" err="1" smtClean="0"/>
                  <a:t>mysql</a:t>
                </a:r>
                <a:r>
                  <a:rPr lang="zh-CN" altLang="en-US" sz="1100" dirty="0" smtClean="0"/>
                  <a:t>）：</a:t>
                </a:r>
                <a:endParaRPr lang="en-US" altLang="zh-CN" sz="11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100" dirty="0" smtClean="0"/>
                  <a:t>用户基本信息数据；商品信息；订单数据</a:t>
                </a:r>
                <a:endParaRPr lang="zh-CN" altLang="en-US" sz="1100" dirty="0"/>
              </a:p>
            </p:txBody>
          </p:sp>
          <p:sp>
            <p:nvSpPr>
              <p:cNvPr id="28" name="ïṩ1îḋé">
                <a:extLst>
                  <a:ext uri="{FF2B5EF4-FFF2-40B4-BE49-F238E27FC236}">
                    <a16:creationId xmlns:a16="http://schemas.microsoft.com/office/drawing/2014/main" xmlns="" id="{9B5F056E-198C-47B3-BC4D-CBD89576D15E}"/>
                  </a:ext>
                </a:extLst>
              </p:cNvPr>
              <p:cNvSpPr/>
              <p:nvPr/>
            </p:nvSpPr>
            <p:spPr>
              <a:xfrm flipH="1">
                <a:off x="673102" y="1919451"/>
                <a:ext cx="3406759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b="1" dirty="0" smtClean="0"/>
                  <a:t>某电商</a:t>
                </a:r>
                <a:r>
                  <a:rPr lang="zh-CN" altLang="en-US" b="1" dirty="0"/>
                  <a:t>应用</a:t>
                </a:r>
              </a:p>
            </p:txBody>
          </p:sp>
        </p:grpSp>
        <p:sp>
          <p:nvSpPr>
            <p:cNvPr id="23" name="iṥļíḑê">
              <a:extLst>
                <a:ext uri="{FF2B5EF4-FFF2-40B4-BE49-F238E27FC236}">
                  <a16:creationId xmlns:a16="http://schemas.microsoft.com/office/drawing/2014/main" xmlns="" id="{677D5A0B-CFB6-41B8-8A73-9EFB25CB65AD}"/>
                </a:ext>
              </a:extLst>
            </p:cNvPr>
            <p:cNvSpPr txBox="1"/>
            <p:nvPr/>
          </p:nvSpPr>
          <p:spPr>
            <a:xfrm flipH="1">
              <a:off x="673100" y="3177438"/>
              <a:ext cx="3406759" cy="5772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100" dirty="0" smtClean="0"/>
                <a:t>外部数据（</a:t>
              </a:r>
              <a:r>
                <a:rPr lang="en-US" altLang="zh-CN" sz="1100" dirty="0" smtClean="0"/>
                <a:t>csv</a:t>
              </a:r>
              <a:r>
                <a:rPr lang="zh-CN" altLang="en-US" sz="1100" dirty="0" smtClean="0"/>
                <a:t>）：</a:t>
              </a:r>
              <a:endParaRPr lang="en-US" altLang="zh-CN" sz="1100" dirty="0" smtClean="0"/>
            </a:p>
            <a:p>
              <a:pPr>
                <a:lnSpc>
                  <a:spcPct val="120000"/>
                </a:lnSpc>
              </a:pPr>
              <a:r>
                <a:rPr lang="zh-CN" altLang="en-US" sz="1100" dirty="0" smtClean="0"/>
                <a:t>商品成本表</a:t>
              </a:r>
              <a:endParaRPr lang="en-US" altLang="zh-CN" sz="1100" dirty="0" smtClean="0"/>
            </a:p>
          </p:txBody>
        </p:sp>
        <p:sp>
          <p:nvSpPr>
            <p:cNvPr id="24" name="îşḷíḑe">
              <a:extLst>
                <a:ext uri="{FF2B5EF4-FFF2-40B4-BE49-F238E27FC236}">
                  <a16:creationId xmlns:a16="http://schemas.microsoft.com/office/drawing/2014/main" xmlns="" id="{677D5A0B-CFB6-41B8-8A73-9EFB25CB65AD}"/>
                </a:ext>
              </a:extLst>
            </p:cNvPr>
            <p:cNvSpPr txBox="1"/>
            <p:nvPr/>
          </p:nvSpPr>
          <p:spPr>
            <a:xfrm flipH="1">
              <a:off x="673100" y="3915445"/>
              <a:ext cx="3406759" cy="5772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100" dirty="0" smtClean="0"/>
                <a:t>日志（</a:t>
              </a:r>
              <a:r>
                <a:rPr lang="en-US" altLang="zh-CN" sz="1100" dirty="0" smtClean="0"/>
                <a:t>log</a:t>
              </a:r>
              <a:r>
                <a:rPr lang="zh-CN" altLang="en-US" sz="1100" dirty="0" smtClean="0"/>
                <a:t>）：</a:t>
              </a:r>
              <a:endParaRPr lang="en-US" altLang="zh-CN" sz="1100" dirty="0" smtClean="0"/>
            </a:p>
            <a:p>
              <a:pPr>
                <a:lnSpc>
                  <a:spcPct val="120000"/>
                </a:lnSpc>
              </a:pPr>
              <a:r>
                <a:rPr lang="zh-CN" altLang="en-US" sz="1100" dirty="0" smtClean="0"/>
                <a:t>网站商品访问信息</a:t>
              </a:r>
              <a:endParaRPr lang="zh-CN" altLang="en-US" sz="1100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7CC3B2B8-969D-44DD-8AD9-9461259F3FF8}"/>
                </a:ext>
              </a:extLst>
            </p:cNvPr>
            <p:cNvCxnSpPr/>
            <p:nvPr/>
          </p:nvCxnSpPr>
          <p:spPr>
            <a:xfrm>
              <a:off x="673100" y="3024962"/>
              <a:ext cx="2766788" cy="533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1D07479D-256D-4485-8B33-E4487A052E1D}"/>
                </a:ext>
              </a:extLst>
            </p:cNvPr>
            <p:cNvCxnSpPr/>
            <p:nvPr/>
          </p:nvCxnSpPr>
          <p:spPr>
            <a:xfrm>
              <a:off x="677634" y="3754640"/>
              <a:ext cx="2762254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íṣḷiḑè">
            <a:extLst>
              <a:ext uri="{FF2B5EF4-FFF2-40B4-BE49-F238E27FC236}">
                <a16:creationId xmlns:a16="http://schemas.microsoft.com/office/drawing/2014/main" xmlns="" id="{5190764F-B70A-4873-84D7-A524A547C364}"/>
              </a:ext>
            </a:extLst>
          </p:cNvPr>
          <p:cNvGrpSpPr/>
          <p:nvPr/>
        </p:nvGrpSpPr>
        <p:grpSpPr>
          <a:xfrm>
            <a:off x="6928645" y="2568922"/>
            <a:ext cx="4400338" cy="3596578"/>
            <a:chOff x="6928647" y="2319409"/>
            <a:chExt cx="4400338" cy="3596578"/>
          </a:xfrm>
        </p:grpSpPr>
        <p:sp>
          <p:nvSpPr>
            <p:cNvPr id="16" name="îṣľíḓe">
              <a:extLst>
                <a:ext uri="{FF2B5EF4-FFF2-40B4-BE49-F238E27FC236}">
                  <a16:creationId xmlns:a16="http://schemas.microsoft.com/office/drawing/2014/main" xmlns="" id="{677D5A0B-CFB6-41B8-8A73-9EFB25CB65AD}"/>
                </a:ext>
              </a:extLst>
            </p:cNvPr>
            <p:cNvSpPr txBox="1"/>
            <p:nvPr/>
          </p:nvSpPr>
          <p:spPr>
            <a:xfrm flipH="1">
              <a:off x="7922225" y="2895013"/>
              <a:ext cx="3406759" cy="5772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100" dirty="0" smtClean="0"/>
                <a:t>数据库（</a:t>
              </a:r>
              <a:r>
                <a:rPr lang="en-US" altLang="zh-CN" sz="1100" dirty="0" err="1" smtClean="0"/>
                <a:t>mysql</a:t>
              </a:r>
              <a:r>
                <a:rPr lang="zh-CN" altLang="en-US" sz="1100" dirty="0" smtClean="0"/>
                <a:t>）：</a:t>
              </a:r>
              <a:endParaRPr lang="en-US" altLang="zh-CN" sz="1100" dirty="0" smtClean="0"/>
            </a:p>
            <a:p>
              <a:pPr>
                <a:lnSpc>
                  <a:spcPct val="120000"/>
                </a:lnSpc>
              </a:pPr>
              <a:r>
                <a:rPr lang="zh-CN" altLang="en-US" sz="1100" dirty="0" smtClean="0"/>
                <a:t>用户基本信息，商家信息，用户下单数据</a:t>
              </a:r>
              <a:endParaRPr lang="zh-CN" altLang="en-US" sz="1100" dirty="0"/>
            </a:p>
          </p:txBody>
        </p:sp>
        <p:sp>
          <p:nvSpPr>
            <p:cNvPr id="17" name="iṧlïḑé">
              <a:extLst>
                <a:ext uri="{FF2B5EF4-FFF2-40B4-BE49-F238E27FC236}">
                  <a16:creationId xmlns:a16="http://schemas.microsoft.com/office/drawing/2014/main" xmlns="" id="{9B5F056E-198C-47B3-BC4D-CBD89576D15E}"/>
                </a:ext>
              </a:extLst>
            </p:cNvPr>
            <p:cNvSpPr/>
            <p:nvPr/>
          </p:nvSpPr>
          <p:spPr>
            <a:xfrm flipH="1">
              <a:off x="7922226" y="2319409"/>
              <a:ext cx="3406759" cy="507831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 smtClean="0"/>
                <a:t>某外卖应用</a:t>
              </a:r>
              <a:endParaRPr lang="zh-CN" altLang="en-US" b="1" dirty="0"/>
            </a:p>
          </p:txBody>
        </p:sp>
        <p:sp>
          <p:nvSpPr>
            <p:cNvPr id="18" name="íśḷiḓê">
              <a:extLst>
                <a:ext uri="{FF2B5EF4-FFF2-40B4-BE49-F238E27FC236}">
                  <a16:creationId xmlns:a16="http://schemas.microsoft.com/office/drawing/2014/main" xmlns="" id="{677D5A0B-CFB6-41B8-8A73-9EFB25CB65AD}"/>
                </a:ext>
              </a:extLst>
            </p:cNvPr>
            <p:cNvSpPr txBox="1"/>
            <p:nvPr/>
          </p:nvSpPr>
          <p:spPr>
            <a:xfrm flipH="1">
              <a:off x="7517749" y="5338785"/>
              <a:ext cx="3406759" cy="5772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100" dirty="0" smtClean="0"/>
                <a:t>其他数据待扩充</a:t>
              </a:r>
              <a:endParaRPr lang="zh-CN" altLang="en-US" sz="11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D99114AE-148F-41F6-956C-83D50C8F8D4A}"/>
                </a:ext>
              </a:extLst>
            </p:cNvPr>
            <p:cNvCxnSpPr/>
            <p:nvPr/>
          </p:nvCxnSpPr>
          <p:spPr>
            <a:xfrm>
              <a:off x="6928647" y="4880456"/>
              <a:ext cx="32131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iṣļïďè">
            <a:extLst>
              <a:ext uri="{FF2B5EF4-FFF2-40B4-BE49-F238E27FC236}">
                <a16:creationId xmlns:a16="http://schemas.microsoft.com/office/drawing/2014/main" xmlns="" id="{7D9A8045-F551-4C1E-A0A3-7DDA3C6FD722}"/>
              </a:ext>
            </a:extLst>
          </p:cNvPr>
          <p:cNvSpPr/>
          <p:nvPr/>
        </p:nvSpPr>
        <p:spPr bwMode="auto">
          <a:xfrm>
            <a:off x="4993525" y="2926474"/>
            <a:ext cx="470989" cy="416843"/>
          </a:xfrm>
          <a:custGeom>
            <a:avLst/>
            <a:gdLst>
              <a:gd name="T0" fmla="*/ 742 w 942"/>
              <a:gd name="T1" fmla="*/ 570 h 840"/>
              <a:gd name="T2" fmla="*/ 755 w 942"/>
              <a:gd name="T3" fmla="*/ 520 h 840"/>
              <a:gd name="T4" fmla="*/ 645 w 942"/>
              <a:gd name="T5" fmla="*/ 450 h 840"/>
              <a:gd name="T6" fmla="*/ 600 w 942"/>
              <a:gd name="T7" fmla="*/ 452 h 840"/>
              <a:gd name="T8" fmla="*/ 600 w 942"/>
              <a:gd name="T9" fmla="*/ 411 h 840"/>
              <a:gd name="T10" fmla="*/ 722 w 942"/>
              <a:gd name="T11" fmla="*/ 411 h 840"/>
              <a:gd name="T12" fmla="*/ 722 w 942"/>
              <a:gd name="T13" fmla="*/ 367 h 840"/>
              <a:gd name="T14" fmla="*/ 608 w 942"/>
              <a:gd name="T15" fmla="*/ 367 h 840"/>
              <a:gd name="T16" fmla="*/ 650 w 942"/>
              <a:gd name="T17" fmla="*/ 295 h 840"/>
              <a:gd name="T18" fmla="*/ 733 w 942"/>
              <a:gd name="T19" fmla="*/ 295 h 840"/>
              <a:gd name="T20" fmla="*/ 733 w 942"/>
              <a:gd name="T21" fmla="*/ 251 h 840"/>
              <a:gd name="T22" fmla="*/ 676 w 942"/>
              <a:gd name="T23" fmla="*/ 251 h 840"/>
              <a:gd name="T24" fmla="*/ 762 w 942"/>
              <a:gd name="T25" fmla="*/ 106 h 840"/>
              <a:gd name="T26" fmla="*/ 689 w 942"/>
              <a:gd name="T27" fmla="*/ 106 h 840"/>
              <a:gd name="T28" fmla="*/ 569 w 942"/>
              <a:gd name="T29" fmla="*/ 326 h 840"/>
              <a:gd name="T30" fmla="*/ 450 w 942"/>
              <a:gd name="T31" fmla="*/ 106 h 840"/>
              <a:gd name="T32" fmla="*/ 377 w 942"/>
              <a:gd name="T33" fmla="*/ 106 h 840"/>
              <a:gd name="T34" fmla="*/ 463 w 942"/>
              <a:gd name="T35" fmla="*/ 251 h 840"/>
              <a:gd name="T36" fmla="*/ 404 w 942"/>
              <a:gd name="T37" fmla="*/ 251 h 840"/>
              <a:gd name="T38" fmla="*/ 404 w 942"/>
              <a:gd name="T39" fmla="*/ 295 h 840"/>
              <a:gd name="T40" fmla="*/ 489 w 942"/>
              <a:gd name="T41" fmla="*/ 295 h 840"/>
              <a:gd name="T42" fmla="*/ 531 w 942"/>
              <a:gd name="T43" fmla="*/ 367 h 840"/>
              <a:gd name="T44" fmla="*/ 420 w 942"/>
              <a:gd name="T45" fmla="*/ 367 h 840"/>
              <a:gd name="T46" fmla="*/ 420 w 942"/>
              <a:gd name="T47" fmla="*/ 411 h 840"/>
              <a:gd name="T48" fmla="*/ 538 w 942"/>
              <a:gd name="T49" fmla="*/ 411 h 840"/>
              <a:gd name="T50" fmla="*/ 538 w 942"/>
              <a:gd name="T51" fmla="*/ 454 h 840"/>
              <a:gd name="T52" fmla="*/ 535 w 942"/>
              <a:gd name="T53" fmla="*/ 454 h 840"/>
              <a:gd name="T54" fmla="*/ 440 w 942"/>
              <a:gd name="T55" fmla="*/ 436 h 840"/>
              <a:gd name="T56" fmla="*/ 307 w 942"/>
              <a:gd name="T57" fmla="*/ 419 h 840"/>
              <a:gd name="T58" fmla="*/ 249 w 942"/>
              <a:gd name="T59" fmla="*/ 434 h 840"/>
              <a:gd name="T60" fmla="*/ 234 w 942"/>
              <a:gd name="T61" fmla="*/ 335 h 840"/>
              <a:gd name="T62" fmla="*/ 570 w 942"/>
              <a:gd name="T63" fmla="*/ 0 h 840"/>
              <a:gd name="T64" fmla="*/ 905 w 942"/>
              <a:gd name="T65" fmla="*/ 335 h 840"/>
              <a:gd name="T66" fmla="*/ 872 w 942"/>
              <a:gd name="T67" fmla="*/ 479 h 840"/>
              <a:gd name="T68" fmla="*/ 858 w 942"/>
              <a:gd name="T69" fmla="*/ 487 h 840"/>
              <a:gd name="T70" fmla="*/ 798 w 942"/>
              <a:gd name="T71" fmla="*/ 552 h 840"/>
              <a:gd name="T72" fmla="*/ 718 w 942"/>
              <a:gd name="T73" fmla="*/ 628 h 840"/>
              <a:gd name="T74" fmla="*/ 644 w 942"/>
              <a:gd name="T75" fmla="*/ 609 h 840"/>
              <a:gd name="T76" fmla="*/ 742 w 942"/>
              <a:gd name="T77" fmla="*/ 570 h 840"/>
              <a:gd name="T78" fmla="*/ 154 w 942"/>
              <a:gd name="T79" fmla="*/ 780 h 840"/>
              <a:gd name="T80" fmla="*/ 779 w 942"/>
              <a:gd name="T81" fmla="*/ 758 h 840"/>
              <a:gd name="T82" fmla="*/ 932 w 942"/>
              <a:gd name="T83" fmla="*/ 535 h 840"/>
              <a:gd name="T84" fmla="*/ 870 w 942"/>
              <a:gd name="T85" fmla="*/ 507 h 840"/>
              <a:gd name="T86" fmla="*/ 724 w 942"/>
              <a:gd name="T87" fmla="*/ 650 h 840"/>
              <a:gd name="T88" fmla="*/ 545 w 942"/>
              <a:gd name="T89" fmla="*/ 594 h 840"/>
              <a:gd name="T90" fmla="*/ 732 w 942"/>
              <a:gd name="T91" fmla="*/ 524 h 840"/>
              <a:gd name="T92" fmla="*/ 533 w 942"/>
              <a:gd name="T93" fmla="*/ 477 h 840"/>
              <a:gd name="T94" fmla="*/ 310 w 942"/>
              <a:gd name="T95" fmla="*/ 441 h 840"/>
              <a:gd name="T96" fmla="*/ 0 w 942"/>
              <a:gd name="T97" fmla="*/ 626 h 840"/>
              <a:gd name="T98" fmla="*/ 154 w 942"/>
              <a:gd name="T99" fmla="*/ 78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42" h="840">
                <a:moveTo>
                  <a:pt x="742" y="570"/>
                </a:moveTo>
                <a:cubicBezTo>
                  <a:pt x="753" y="556"/>
                  <a:pt x="758" y="539"/>
                  <a:pt x="755" y="520"/>
                </a:cubicBezTo>
                <a:cubicBezTo>
                  <a:pt x="745" y="450"/>
                  <a:pt x="670" y="450"/>
                  <a:pt x="645" y="450"/>
                </a:cubicBezTo>
                <a:cubicBezTo>
                  <a:pt x="631" y="450"/>
                  <a:pt x="615" y="451"/>
                  <a:pt x="600" y="452"/>
                </a:cubicBezTo>
                <a:lnTo>
                  <a:pt x="600" y="411"/>
                </a:lnTo>
                <a:lnTo>
                  <a:pt x="722" y="411"/>
                </a:lnTo>
                <a:lnTo>
                  <a:pt x="722" y="367"/>
                </a:lnTo>
                <a:lnTo>
                  <a:pt x="608" y="367"/>
                </a:lnTo>
                <a:lnTo>
                  <a:pt x="650" y="295"/>
                </a:lnTo>
                <a:lnTo>
                  <a:pt x="733" y="295"/>
                </a:lnTo>
                <a:lnTo>
                  <a:pt x="733" y="251"/>
                </a:lnTo>
                <a:lnTo>
                  <a:pt x="676" y="251"/>
                </a:lnTo>
                <a:lnTo>
                  <a:pt x="762" y="106"/>
                </a:lnTo>
                <a:lnTo>
                  <a:pt x="689" y="106"/>
                </a:lnTo>
                <a:lnTo>
                  <a:pt x="569" y="326"/>
                </a:lnTo>
                <a:lnTo>
                  <a:pt x="450" y="106"/>
                </a:lnTo>
                <a:lnTo>
                  <a:pt x="377" y="106"/>
                </a:lnTo>
                <a:lnTo>
                  <a:pt x="463" y="251"/>
                </a:lnTo>
                <a:lnTo>
                  <a:pt x="404" y="251"/>
                </a:lnTo>
                <a:lnTo>
                  <a:pt x="404" y="295"/>
                </a:lnTo>
                <a:lnTo>
                  <a:pt x="489" y="295"/>
                </a:lnTo>
                <a:lnTo>
                  <a:pt x="531" y="367"/>
                </a:lnTo>
                <a:lnTo>
                  <a:pt x="420" y="367"/>
                </a:lnTo>
                <a:lnTo>
                  <a:pt x="420" y="411"/>
                </a:lnTo>
                <a:lnTo>
                  <a:pt x="538" y="411"/>
                </a:lnTo>
                <a:lnTo>
                  <a:pt x="538" y="454"/>
                </a:lnTo>
                <a:cubicBezTo>
                  <a:pt x="537" y="454"/>
                  <a:pt x="536" y="454"/>
                  <a:pt x="535" y="454"/>
                </a:cubicBezTo>
                <a:cubicBezTo>
                  <a:pt x="504" y="451"/>
                  <a:pt x="472" y="443"/>
                  <a:pt x="440" y="436"/>
                </a:cubicBezTo>
                <a:cubicBezTo>
                  <a:pt x="393" y="424"/>
                  <a:pt x="348" y="413"/>
                  <a:pt x="307" y="419"/>
                </a:cubicBezTo>
                <a:cubicBezTo>
                  <a:pt x="287" y="421"/>
                  <a:pt x="268" y="427"/>
                  <a:pt x="249" y="434"/>
                </a:cubicBezTo>
                <a:cubicBezTo>
                  <a:pt x="239" y="403"/>
                  <a:pt x="234" y="370"/>
                  <a:pt x="234" y="335"/>
                </a:cubicBezTo>
                <a:cubicBezTo>
                  <a:pt x="234" y="150"/>
                  <a:pt x="384" y="0"/>
                  <a:pt x="570" y="0"/>
                </a:cubicBezTo>
                <a:cubicBezTo>
                  <a:pt x="755" y="0"/>
                  <a:pt x="905" y="150"/>
                  <a:pt x="905" y="335"/>
                </a:cubicBezTo>
                <a:cubicBezTo>
                  <a:pt x="905" y="387"/>
                  <a:pt x="893" y="436"/>
                  <a:pt x="872" y="479"/>
                </a:cubicBezTo>
                <a:cubicBezTo>
                  <a:pt x="867" y="482"/>
                  <a:pt x="863" y="484"/>
                  <a:pt x="858" y="487"/>
                </a:cubicBezTo>
                <a:cubicBezTo>
                  <a:pt x="835" y="501"/>
                  <a:pt x="817" y="526"/>
                  <a:pt x="798" y="552"/>
                </a:cubicBezTo>
                <a:cubicBezTo>
                  <a:pt x="774" y="585"/>
                  <a:pt x="749" y="619"/>
                  <a:pt x="718" y="628"/>
                </a:cubicBezTo>
                <a:cubicBezTo>
                  <a:pt x="700" y="633"/>
                  <a:pt x="673" y="623"/>
                  <a:pt x="644" y="609"/>
                </a:cubicBezTo>
                <a:cubicBezTo>
                  <a:pt x="686" y="604"/>
                  <a:pt x="723" y="594"/>
                  <a:pt x="742" y="570"/>
                </a:cubicBezTo>
                <a:close/>
                <a:moveTo>
                  <a:pt x="154" y="780"/>
                </a:moveTo>
                <a:cubicBezTo>
                  <a:pt x="321" y="683"/>
                  <a:pt x="559" y="840"/>
                  <a:pt x="779" y="758"/>
                </a:cubicBezTo>
                <a:cubicBezTo>
                  <a:pt x="864" y="727"/>
                  <a:pt x="907" y="635"/>
                  <a:pt x="932" y="535"/>
                </a:cubicBezTo>
                <a:cubicBezTo>
                  <a:pt x="942" y="495"/>
                  <a:pt x="922" y="475"/>
                  <a:pt x="870" y="507"/>
                </a:cubicBezTo>
                <a:cubicBezTo>
                  <a:pt x="824" y="535"/>
                  <a:pt x="790" y="632"/>
                  <a:pt x="724" y="650"/>
                </a:cubicBezTo>
                <a:cubicBezTo>
                  <a:pt x="673" y="664"/>
                  <a:pt x="607" y="606"/>
                  <a:pt x="545" y="594"/>
                </a:cubicBezTo>
                <a:cubicBezTo>
                  <a:pt x="624" y="587"/>
                  <a:pt x="742" y="591"/>
                  <a:pt x="732" y="524"/>
                </a:cubicBezTo>
                <a:cubicBezTo>
                  <a:pt x="721" y="446"/>
                  <a:pt x="603" y="483"/>
                  <a:pt x="533" y="477"/>
                </a:cubicBezTo>
                <a:cubicBezTo>
                  <a:pt x="453" y="469"/>
                  <a:pt x="373" y="433"/>
                  <a:pt x="310" y="441"/>
                </a:cubicBezTo>
                <a:cubicBezTo>
                  <a:pt x="188" y="457"/>
                  <a:pt x="83" y="591"/>
                  <a:pt x="0" y="626"/>
                </a:cubicBezTo>
                <a:lnTo>
                  <a:pt x="154" y="7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31" name="ïsļíḍè">
            <a:extLst>
              <a:ext uri="{FF2B5EF4-FFF2-40B4-BE49-F238E27FC236}">
                <a16:creationId xmlns:a16="http://schemas.microsoft.com/office/drawing/2014/main" xmlns="" id="{36F9DF96-47B7-419C-92AB-E82385D844A6}"/>
              </a:ext>
            </a:extLst>
          </p:cNvPr>
          <p:cNvSpPr/>
          <p:nvPr/>
        </p:nvSpPr>
        <p:spPr bwMode="auto">
          <a:xfrm>
            <a:off x="6751646" y="4466402"/>
            <a:ext cx="389964" cy="337452"/>
          </a:xfrm>
          <a:custGeom>
            <a:avLst/>
            <a:gdLst>
              <a:gd name="T0" fmla="*/ 3810 w 3810"/>
              <a:gd name="T1" fmla="*/ 1484 h 3126"/>
              <a:gd name="T2" fmla="*/ 1905 w 3810"/>
              <a:gd name="T3" fmla="*/ 0 h 3126"/>
              <a:gd name="T4" fmla="*/ 1096 w 3810"/>
              <a:gd name="T5" fmla="*/ 630 h 3126"/>
              <a:gd name="T6" fmla="*/ 1096 w 3810"/>
              <a:gd name="T7" fmla="*/ 297 h 3126"/>
              <a:gd name="T8" fmla="*/ 696 w 3810"/>
              <a:gd name="T9" fmla="*/ 297 h 3126"/>
              <a:gd name="T10" fmla="*/ 696 w 3810"/>
              <a:gd name="T11" fmla="*/ 942 h 3126"/>
              <a:gd name="T12" fmla="*/ 0 w 3810"/>
              <a:gd name="T13" fmla="*/ 1484 h 3126"/>
              <a:gd name="T14" fmla="*/ 246 w 3810"/>
              <a:gd name="T15" fmla="*/ 1799 h 3126"/>
              <a:gd name="T16" fmla="*/ 498 w 3810"/>
              <a:gd name="T17" fmla="*/ 1603 h 3126"/>
              <a:gd name="T18" fmla="*/ 498 w 3810"/>
              <a:gd name="T19" fmla="*/ 3126 h 3126"/>
              <a:gd name="T20" fmla="*/ 3312 w 3810"/>
              <a:gd name="T21" fmla="*/ 3126 h 3126"/>
              <a:gd name="T22" fmla="*/ 3312 w 3810"/>
              <a:gd name="T23" fmla="*/ 1603 h 3126"/>
              <a:gd name="T24" fmla="*/ 3564 w 3810"/>
              <a:gd name="T25" fmla="*/ 1799 h 3126"/>
              <a:gd name="T26" fmla="*/ 3810 w 3810"/>
              <a:gd name="T27" fmla="*/ 1484 h 3126"/>
              <a:gd name="T28" fmla="*/ 1732 w 3810"/>
              <a:gd name="T29" fmla="*/ 2665 h 3126"/>
              <a:gd name="T30" fmla="*/ 1732 w 3810"/>
              <a:gd name="T31" fmla="*/ 2092 h 3126"/>
              <a:gd name="T32" fmla="*/ 2078 w 3810"/>
              <a:gd name="T33" fmla="*/ 2092 h 3126"/>
              <a:gd name="T34" fmla="*/ 2078 w 3810"/>
              <a:gd name="T35" fmla="*/ 2665 h 3126"/>
              <a:gd name="T36" fmla="*/ 1732 w 3810"/>
              <a:gd name="T37" fmla="*/ 2665 h 3126"/>
              <a:gd name="T38" fmla="*/ 2912 w 3810"/>
              <a:gd name="T39" fmla="*/ 2726 h 3126"/>
              <a:gd name="T40" fmla="*/ 2478 w 3810"/>
              <a:gd name="T41" fmla="*/ 2726 h 3126"/>
              <a:gd name="T42" fmla="*/ 2478 w 3810"/>
              <a:gd name="T43" fmla="*/ 1692 h 3126"/>
              <a:gd name="T44" fmla="*/ 1332 w 3810"/>
              <a:gd name="T45" fmla="*/ 1692 h 3126"/>
              <a:gd name="T46" fmla="*/ 1332 w 3810"/>
              <a:gd name="T47" fmla="*/ 2726 h 3126"/>
              <a:gd name="T48" fmla="*/ 898 w 3810"/>
              <a:gd name="T49" fmla="*/ 2726 h 3126"/>
              <a:gd name="T50" fmla="*/ 898 w 3810"/>
              <a:gd name="T51" fmla="*/ 1291 h 3126"/>
              <a:gd name="T52" fmla="*/ 1905 w 3810"/>
              <a:gd name="T53" fmla="*/ 507 h 3126"/>
              <a:gd name="T54" fmla="*/ 2912 w 3810"/>
              <a:gd name="T55" fmla="*/ 1291 h 3126"/>
              <a:gd name="T56" fmla="*/ 2912 w 3810"/>
              <a:gd name="T57" fmla="*/ 2726 h 3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810" h="3126">
                <a:moveTo>
                  <a:pt x="3810" y="1484"/>
                </a:moveTo>
                <a:lnTo>
                  <a:pt x="1905" y="0"/>
                </a:lnTo>
                <a:lnTo>
                  <a:pt x="1096" y="630"/>
                </a:lnTo>
                <a:lnTo>
                  <a:pt x="1096" y="297"/>
                </a:lnTo>
                <a:lnTo>
                  <a:pt x="696" y="297"/>
                </a:lnTo>
                <a:lnTo>
                  <a:pt x="696" y="942"/>
                </a:lnTo>
                <a:lnTo>
                  <a:pt x="0" y="1484"/>
                </a:lnTo>
                <a:lnTo>
                  <a:pt x="246" y="1799"/>
                </a:lnTo>
                <a:lnTo>
                  <a:pt x="498" y="1603"/>
                </a:lnTo>
                <a:lnTo>
                  <a:pt x="498" y="3126"/>
                </a:lnTo>
                <a:lnTo>
                  <a:pt x="3312" y="3126"/>
                </a:lnTo>
                <a:lnTo>
                  <a:pt x="3312" y="1603"/>
                </a:lnTo>
                <a:lnTo>
                  <a:pt x="3564" y="1799"/>
                </a:lnTo>
                <a:lnTo>
                  <a:pt x="3810" y="1484"/>
                </a:lnTo>
                <a:close/>
                <a:moveTo>
                  <a:pt x="1732" y="2665"/>
                </a:moveTo>
                <a:lnTo>
                  <a:pt x="1732" y="2092"/>
                </a:lnTo>
                <a:lnTo>
                  <a:pt x="2078" y="2092"/>
                </a:lnTo>
                <a:lnTo>
                  <a:pt x="2078" y="2665"/>
                </a:lnTo>
                <a:lnTo>
                  <a:pt x="1732" y="2665"/>
                </a:lnTo>
                <a:close/>
                <a:moveTo>
                  <a:pt x="2912" y="2726"/>
                </a:moveTo>
                <a:lnTo>
                  <a:pt x="2478" y="2726"/>
                </a:lnTo>
                <a:lnTo>
                  <a:pt x="2478" y="1692"/>
                </a:lnTo>
                <a:lnTo>
                  <a:pt x="1332" y="1692"/>
                </a:lnTo>
                <a:lnTo>
                  <a:pt x="1332" y="2726"/>
                </a:lnTo>
                <a:lnTo>
                  <a:pt x="898" y="2726"/>
                </a:lnTo>
                <a:lnTo>
                  <a:pt x="898" y="1291"/>
                </a:lnTo>
                <a:lnTo>
                  <a:pt x="1905" y="507"/>
                </a:lnTo>
                <a:lnTo>
                  <a:pt x="2912" y="1291"/>
                </a:lnTo>
                <a:lnTo>
                  <a:pt x="2912" y="2726"/>
                </a:lnTo>
                <a:close/>
              </a:path>
            </a:pathLst>
          </a:custGeom>
          <a:solidFill>
            <a:srgbClr val="E85555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32" name="iṧlïḑé">
            <a:extLst>
              <a:ext uri="{FF2B5EF4-FFF2-40B4-BE49-F238E27FC236}">
                <a16:creationId xmlns:a16="http://schemas.microsoft.com/office/drawing/2014/main" xmlns="" id="{9B5F056E-198C-47B3-BC4D-CBD89576D15E}"/>
              </a:ext>
            </a:extLst>
          </p:cNvPr>
          <p:cNvSpPr/>
          <p:nvPr/>
        </p:nvSpPr>
        <p:spPr>
          <a:xfrm flipH="1">
            <a:off x="7498251" y="5129969"/>
            <a:ext cx="3406759" cy="507831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b="1" dirty="0"/>
              <a:t>其他</a:t>
            </a:r>
            <a:r>
              <a:rPr lang="zh-CN" altLang="en-US" b="1" dirty="0" smtClean="0"/>
              <a:t>应用数据待扩充</a:t>
            </a:r>
            <a:endParaRPr lang="zh-CN" altLang="en-US" b="1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1D07479D-256D-4485-8B33-E4487A052E1D}"/>
              </a:ext>
            </a:extLst>
          </p:cNvPr>
          <p:cNvCxnSpPr/>
          <p:nvPr/>
        </p:nvCxnSpPr>
        <p:spPr>
          <a:xfrm>
            <a:off x="8004077" y="3721728"/>
            <a:ext cx="32131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1D07479D-256D-4485-8B33-E4487A052E1D}"/>
              </a:ext>
            </a:extLst>
          </p:cNvPr>
          <p:cNvCxnSpPr/>
          <p:nvPr/>
        </p:nvCxnSpPr>
        <p:spPr>
          <a:xfrm>
            <a:off x="7498251" y="6165500"/>
            <a:ext cx="231726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ïṩ1îḋé">
            <a:extLst>
              <a:ext uri="{FF2B5EF4-FFF2-40B4-BE49-F238E27FC236}">
                <a16:creationId xmlns:a16="http://schemas.microsoft.com/office/drawing/2014/main" xmlns="" id="{9B5F056E-198C-47B3-BC4D-CBD89576D15E}"/>
              </a:ext>
            </a:extLst>
          </p:cNvPr>
          <p:cNvSpPr/>
          <p:nvPr/>
        </p:nvSpPr>
        <p:spPr>
          <a:xfrm flipH="1">
            <a:off x="303278" y="1180643"/>
            <a:ext cx="3406759" cy="627768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数据提供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45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65" y="1463364"/>
            <a:ext cx="9363075" cy="55816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51A679-5F32-4BDF-AE3B-BCA1721E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路线二 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4C5112A-3CA1-43C6-A7EE-2F313BE2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5" name="ïṩ1îḋé">
            <a:extLst>
              <a:ext uri="{FF2B5EF4-FFF2-40B4-BE49-F238E27FC236}">
                <a16:creationId xmlns:a16="http://schemas.microsoft.com/office/drawing/2014/main" xmlns="" id="{9B5F056E-198C-47B3-BC4D-CBD89576D15E}"/>
              </a:ext>
            </a:extLst>
          </p:cNvPr>
          <p:cNvSpPr/>
          <p:nvPr/>
        </p:nvSpPr>
        <p:spPr>
          <a:xfrm flipH="1">
            <a:off x="399687" y="1149480"/>
            <a:ext cx="3406759" cy="627768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业务框架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482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51A679-5F32-4BDF-AE3B-BCA1721E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路线二 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4C5112A-3CA1-43C6-A7EE-2F313BE2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5" name="ïṩ1îḋé">
            <a:extLst>
              <a:ext uri="{FF2B5EF4-FFF2-40B4-BE49-F238E27FC236}">
                <a16:creationId xmlns:a16="http://schemas.microsoft.com/office/drawing/2014/main" xmlns="" id="{9B5F056E-198C-47B3-BC4D-CBD89576D15E}"/>
              </a:ext>
            </a:extLst>
          </p:cNvPr>
          <p:cNvSpPr/>
          <p:nvPr/>
        </p:nvSpPr>
        <p:spPr>
          <a:xfrm flipH="1">
            <a:off x="399687" y="1149480"/>
            <a:ext cx="3406759" cy="627768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400" b="1" dirty="0"/>
              <a:t>技术</a:t>
            </a:r>
            <a:r>
              <a:rPr lang="zh-CN" altLang="en-US" sz="2400" b="1" dirty="0" smtClean="0"/>
              <a:t>框架</a:t>
            </a:r>
            <a:endParaRPr lang="en-US" altLang="zh-CN" sz="24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22" y="1688037"/>
            <a:ext cx="7613210" cy="50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51A679-5F32-4BDF-AE3B-BCA1721E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路线二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4C5112A-3CA1-43C6-A7EE-2F313BE2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9" name="iṣļïďè">
            <a:extLst>
              <a:ext uri="{FF2B5EF4-FFF2-40B4-BE49-F238E27FC236}">
                <a16:creationId xmlns:a16="http://schemas.microsoft.com/office/drawing/2014/main" xmlns="" id="{7D9A8045-F551-4C1E-A0A3-7DDA3C6FD722}"/>
              </a:ext>
            </a:extLst>
          </p:cNvPr>
          <p:cNvSpPr/>
          <p:nvPr/>
        </p:nvSpPr>
        <p:spPr bwMode="auto">
          <a:xfrm>
            <a:off x="4993525" y="2926474"/>
            <a:ext cx="470989" cy="416843"/>
          </a:xfrm>
          <a:custGeom>
            <a:avLst/>
            <a:gdLst>
              <a:gd name="T0" fmla="*/ 742 w 942"/>
              <a:gd name="T1" fmla="*/ 570 h 840"/>
              <a:gd name="T2" fmla="*/ 755 w 942"/>
              <a:gd name="T3" fmla="*/ 520 h 840"/>
              <a:gd name="T4" fmla="*/ 645 w 942"/>
              <a:gd name="T5" fmla="*/ 450 h 840"/>
              <a:gd name="T6" fmla="*/ 600 w 942"/>
              <a:gd name="T7" fmla="*/ 452 h 840"/>
              <a:gd name="T8" fmla="*/ 600 w 942"/>
              <a:gd name="T9" fmla="*/ 411 h 840"/>
              <a:gd name="T10" fmla="*/ 722 w 942"/>
              <a:gd name="T11" fmla="*/ 411 h 840"/>
              <a:gd name="T12" fmla="*/ 722 w 942"/>
              <a:gd name="T13" fmla="*/ 367 h 840"/>
              <a:gd name="T14" fmla="*/ 608 w 942"/>
              <a:gd name="T15" fmla="*/ 367 h 840"/>
              <a:gd name="T16" fmla="*/ 650 w 942"/>
              <a:gd name="T17" fmla="*/ 295 h 840"/>
              <a:gd name="T18" fmla="*/ 733 w 942"/>
              <a:gd name="T19" fmla="*/ 295 h 840"/>
              <a:gd name="T20" fmla="*/ 733 w 942"/>
              <a:gd name="T21" fmla="*/ 251 h 840"/>
              <a:gd name="T22" fmla="*/ 676 w 942"/>
              <a:gd name="T23" fmla="*/ 251 h 840"/>
              <a:gd name="T24" fmla="*/ 762 w 942"/>
              <a:gd name="T25" fmla="*/ 106 h 840"/>
              <a:gd name="T26" fmla="*/ 689 w 942"/>
              <a:gd name="T27" fmla="*/ 106 h 840"/>
              <a:gd name="T28" fmla="*/ 569 w 942"/>
              <a:gd name="T29" fmla="*/ 326 h 840"/>
              <a:gd name="T30" fmla="*/ 450 w 942"/>
              <a:gd name="T31" fmla="*/ 106 h 840"/>
              <a:gd name="T32" fmla="*/ 377 w 942"/>
              <a:gd name="T33" fmla="*/ 106 h 840"/>
              <a:gd name="T34" fmla="*/ 463 w 942"/>
              <a:gd name="T35" fmla="*/ 251 h 840"/>
              <a:gd name="T36" fmla="*/ 404 w 942"/>
              <a:gd name="T37" fmla="*/ 251 h 840"/>
              <a:gd name="T38" fmla="*/ 404 w 942"/>
              <a:gd name="T39" fmla="*/ 295 h 840"/>
              <a:gd name="T40" fmla="*/ 489 w 942"/>
              <a:gd name="T41" fmla="*/ 295 h 840"/>
              <a:gd name="T42" fmla="*/ 531 w 942"/>
              <a:gd name="T43" fmla="*/ 367 h 840"/>
              <a:gd name="T44" fmla="*/ 420 w 942"/>
              <a:gd name="T45" fmla="*/ 367 h 840"/>
              <a:gd name="T46" fmla="*/ 420 w 942"/>
              <a:gd name="T47" fmla="*/ 411 h 840"/>
              <a:gd name="T48" fmla="*/ 538 w 942"/>
              <a:gd name="T49" fmla="*/ 411 h 840"/>
              <a:gd name="T50" fmla="*/ 538 w 942"/>
              <a:gd name="T51" fmla="*/ 454 h 840"/>
              <a:gd name="T52" fmla="*/ 535 w 942"/>
              <a:gd name="T53" fmla="*/ 454 h 840"/>
              <a:gd name="T54" fmla="*/ 440 w 942"/>
              <a:gd name="T55" fmla="*/ 436 h 840"/>
              <a:gd name="T56" fmla="*/ 307 w 942"/>
              <a:gd name="T57" fmla="*/ 419 h 840"/>
              <a:gd name="T58" fmla="*/ 249 w 942"/>
              <a:gd name="T59" fmla="*/ 434 h 840"/>
              <a:gd name="T60" fmla="*/ 234 w 942"/>
              <a:gd name="T61" fmla="*/ 335 h 840"/>
              <a:gd name="T62" fmla="*/ 570 w 942"/>
              <a:gd name="T63" fmla="*/ 0 h 840"/>
              <a:gd name="T64" fmla="*/ 905 w 942"/>
              <a:gd name="T65" fmla="*/ 335 h 840"/>
              <a:gd name="T66" fmla="*/ 872 w 942"/>
              <a:gd name="T67" fmla="*/ 479 h 840"/>
              <a:gd name="T68" fmla="*/ 858 w 942"/>
              <a:gd name="T69" fmla="*/ 487 h 840"/>
              <a:gd name="T70" fmla="*/ 798 w 942"/>
              <a:gd name="T71" fmla="*/ 552 h 840"/>
              <a:gd name="T72" fmla="*/ 718 w 942"/>
              <a:gd name="T73" fmla="*/ 628 h 840"/>
              <a:gd name="T74" fmla="*/ 644 w 942"/>
              <a:gd name="T75" fmla="*/ 609 h 840"/>
              <a:gd name="T76" fmla="*/ 742 w 942"/>
              <a:gd name="T77" fmla="*/ 570 h 840"/>
              <a:gd name="T78" fmla="*/ 154 w 942"/>
              <a:gd name="T79" fmla="*/ 780 h 840"/>
              <a:gd name="T80" fmla="*/ 779 w 942"/>
              <a:gd name="T81" fmla="*/ 758 h 840"/>
              <a:gd name="T82" fmla="*/ 932 w 942"/>
              <a:gd name="T83" fmla="*/ 535 h 840"/>
              <a:gd name="T84" fmla="*/ 870 w 942"/>
              <a:gd name="T85" fmla="*/ 507 h 840"/>
              <a:gd name="T86" fmla="*/ 724 w 942"/>
              <a:gd name="T87" fmla="*/ 650 h 840"/>
              <a:gd name="T88" fmla="*/ 545 w 942"/>
              <a:gd name="T89" fmla="*/ 594 h 840"/>
              <a:gd name="T90" fmla="*/ 732 w 942"/>
              <a:gd name="T91" fmla="*/ 524 h 840"/>
              <a:gd name="T92" fmla="*/ 533 w 942"/>
              <a:gd name="T93" fmla="*/ 477 h 840"/>
              <a:gd name="T94" fmla="*/ 310 w 942"/>
              <a:gd name="T95" fmla="*/ 441 h 840"/>
              <a:gd name="T96" fmla="*/ 0 w 942"/>
              <a:gd name="T97" fmla="*/ 626 h 840"/>
              <a:gd name="T98" fmla="*/ 154 w 942"/>
              <a:gd name="T99" fmla="*/ 78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42" h="840">
                <a:moveTo>
                  <a:pt x="742" y="570"/>
                </a:moveTo>
                <a:cubicBezTo>
                  <a:pt x="753" y="556"/>
                  <a:pt x="758" y="539"/>
                  <a:pt x="755" y="520"/>
                </a:cubicBezTo>
                <a:cubicBezTo>
                  <a:pt x="745" y="450"/>
                  <a:pt x="670" y="450"/>
                  <a:pt x="645" y="450"/>
                </a:cubicBezTo>
                <a:cubicBezTo>
                  <a:pt x="631" y="450"/>
                  <a:pt x="615" y="451"/>
                  <a:pt x="600" y="452"/>
                </a:cubicBezTo>
                <a:lnTo>
                  <a:pt x="600" y="411"/>
                </a:lnTo>
                <a:lnTo>
                  <a:pt x="722" y="411"/>
                </a:lnTo>
                <a:lnTo>
                  <a:pt x="722" y="367"/>
                </a:lnTo>
                <a:lnTo>
                  <a:pt x="608" y="367"/>
                </a:lnTo>
                <a:lnTo>
                  <a:pt x="650" y="295"/>
                </a:lnTo>
                <a:lnTo>
                  <a:pt x="733" y="295"/>
                </a:lnTo>
                <a:lnTo>
                  <a:pt x="733" y="251"/>
                </a:lnTo>
                <a:lnTo>
                  <a:pt x="676" y="251"/>
                </a:lnTo>
                <a:lnTo>
                  <a:pt x="762" y="106"/>
                </a:lnTo>
                <a:lnTo>
                  <a:pt x="689" y="106"/>
                </a:lnTo>
                <a:lnTo>
                  <a:pt x="569" y="326"/>
                </a:lnTo>
                <a:lnTo>
                  <a:pt x="450" y="106"/>
                </a:lnTo>
                <a:lnTo>
                  <a:pt x="377" y="106"/>
                </a:lnTo>
                <a:lnTo>
                  <a:pt x="463" y="251"/>
                </a:lnTo>
                <a:lnTo>
                  <a:pt x="404" y="251"/>
                </a:lnTo>
                <a:lnTo>
                  <a:pt x="404" y="295"/>
                </a:lnTo>
                <a:lnTo>
                  <a:pt x="489" y="295"/>
                </a:lnTo>
                <a:lnTo>
                  <a:pt x="531" y="367"/>
                </a:lnTo>
                <a:lnTo>
                  <a:pt x="420" y="367"/>
                </a:lnTo>
                <a:lnTo>
                  <a:pt x="420" y="411"/>
                </a:lnTo>
                <a:lnTo>
                  <a:pt x="538" y="411"/>
                </a:lnTo>
                <a:lnTo>
                  <a:pt x="538" y="454"/>
                </a:lnTo>
                <a:cubicBezTo>
                  <a:pt x="537" y="454"/>
                  <a:pt x="536" y="454"/>
                  <a:pt x="535" y="454"/>
                </a:cubicBezTo>
                <a:cubicBezTo>
                  <a:pt x="504" y="451"/>
                  <a:pt x="472" y="443"/>
                  <a:pt x="440" y="436"/>
                </a:cubicBezTo>
                <a:cubicBezTo>
                  <a:pt x="393" y="424"/>
                  <a:pt x="348" y="413"/>
                  <a:pt x="307" y="419"/>
                </a:cubicBezTo>
                <a:cubicBezTo>
                  <a:pt x="287" y="421"/>
                  <a:pt x="268" y="427"/>
                  <a:pt x="249" y="434"/>
                </a:cubicBezTo>
                <a:cubicBezTo>
                  <a:pt x="239" y="403"/>
                  <a:pt x="234" y="370"/>
                  <a:pt x="234" y="335"/>
                </a:cubicBezTo>
                <a:cubicBezTo>
                  <a:pt x="234" y="150"/>
                  <a:pt x="384" y="0"/>
                  <a:pt x="570" y="0"/>
                </a:cubicBezTo>
                <a:cubicBezTo>
                  <a:pt x="755" y="0"/>
                  <a:pt x="905" y="150"/>
                  <a:pt x="905" y="335"/>
                </a:cubicBezTo>
                <a:cubicBezTo>
                  <a:pt x="905" y="387"/>
                  <a:pt x="893" y="436"/>
                  <a:pt x="872" y="479"/>
                </a:cubicBezTo>
                <a:cubicBezTo>
                  <a:pt x="867" y="482"/>
                  <a:pt x="863" y="484"/>
                  <a:pt x="858" y="487"/>
                </a:cubicBezTo>
                <a:cubicBezTo>
                  <a:pt x="835" y="501"/>
                  <a:pt x="817" y="526"/>
                  <a:pt x="798" y="552"/>
                </a:cubicBezTo>
                <a:cubicBezTo>
                  <a:pt x="774" y="585"/>
                  <a:pt x="749" y="619"/>
                  <a:pt x="718" y="628"/>
                </a:cubicBezTo>
                <a:cubicBezTo>
                  <a:pt x="700" y="633"/>
                  <a:pt x="673" y="623"/>
                  <a:pt x="644" y="609"/>
                </a:cubicBezTo>
                <a:cubicBezTo>
                  <a:pt x="686" y="604"/>
                  <a:pt x="723" y="594"/>
                  <a:pt x="742" y="570"/>
                </a:cubicBezTo>
                <a:close/>
                <a:moveTo>
                  <a:pt x="154" y="780"/>
                </a:moveTo>
                <a:cubicBezTo>
                  <a:pt x="321" y="683"/>
                  <a:pt x="559" y="840"/>
                  <a:pt x="779" y="758"/>
                </a:cubicBezTo>
                <a:cubicBezTo>
                  <a:pt x="864" y="727"/>
                  <a:pt x="907" y="635"/>
                  <a:pt x="932" y="535"/>
                </a:cubicBezTo>
                <a:cubicBezTo>
                  <a:pt x="942" y="495"/>
                  <a:pt x="922" y="475"/>
                  <a:pt x="870" y="507"/>
                </a:cubicBezTo>
                <a:cubicBezTo>
                  <a:pt x="824" y="535"/>
                  <a:pt x="790" y="632"/>
                  <a:pt x="724" y="650"/>
                </a:cubicBezTo>
                <a:cubicBezTo>
                  <a:pt x="673" y="664"/>
                  <a:pt x="607" y="606"/>
                  <a:pt x="545" y="594"/>
                </a:cubicBezTo>
                <a:cubicBezTo>
                  <a:pt x="624" y="587"/>
                  <a:pt x="742" y="591"/>
                  <a:pt x="732" y="524"/>
                </a:cubicBezTo>
                <a:cubicBezTo>
                  <a:pt x="721" y="446"/>
                  <a:pt x="603" y="483"/>
                  <a:pt x="533" y="477"/>
                </a:cubicBezTo>
                <a:cubicBezTo>
                  <a:pt x="453" y="469"/>
                  <a:pt x="373" y="433"/>
                  <a:pt x="310" y="441"/>
                </a:cubicBezTo>
                <a:cubicBezTo>
                  <a:pt x="188" y="457"/>
                  <a:pt x="83" y="591"/>
                  <a:pt x="0" y="626"/>
                </a:cubicBezTo>
                <a:lnTo>
                  <a:pt x="154" y="7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35" name="ïṩ1îḋé">
            <a:extLst>
              <a:ext uri="{FF2B5EF4-FFF2-40B4-BE49-F238E27FC236}">
                <a16:creationId xmlns:a16="http://schemas.microsoft.com/office/drawing/2014/main" xmlns="" id="{9B5F056E-198C-47B3-BC4D-CBD89576D15E}"/>
              </a:ext>
            </a:extLst>
          </p:cNvPr>
          <p:cNvSpPr/>
          <p:nvPr/>
        </p:nvSpPr>
        <p:spPr>
          <a:xfrm flipH="1">
            <a:off x="287910" y="1154375"/>
            <a:ext cx="3406759" cy="627768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作业提交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719944" y="1907818"/>
            <a:ext cx="88065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 smtClean="0"/>
              <a:t>项目文档（</a:t>
            </a:r>
            <a:r>
              <a:rPr lang="en-US" altLang="zh-CN" b="1" dirty="0" smtClean="0"/>
              <a:t>pdf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/>
              <a:t>组员</a:t>
            </a:r>
            <a:r>
              <a:rPr lang="zh-CN" altLang="en-US" b="1" dirty="0" smtClean="0"/>
              <a:t>分工</a:t>
            </a:r>
            <a:endParaRPr lang="en-US" altLang="zh-CN" b="1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/>
              <a:t>集成</a:t>
            </a:r>
            <a:r>
              <a:rPr lang="zh-CN" altLang="en-US" b="1" dirty="0" smtClean="0"/>
              <a:t>过程介绍、关键代码和配置截图。</a:t>
            </a:r>
            <a:endParaRPr lang="en-US" altLang="zh-CN" b="1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 smtClean="0"/>
              <a:t>集成后的数据模型</a:t>
            </a:r>
            <a:endParaRPr lang="en-US" altLang="zh-CN" b="1" dirty="0" smtClean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 smtClean="0"/>
              <a:t>数据源种类</a:t>
            </a:r>
            <a:r>
              <a:rPr lang="zh-CN" altLang="en-US" b="1" dirty="0" smtClean="0"/>
              <a:t>至少两种</a:t>
            </a:r>
            <a:r>
              <a:rPr lang="zh-CN" altLang="en-US" b="1" dirty="0" smtClean="0"/>
              <a:t>。（如，</a:t>
            </a:r>
            <a:r>
              <a:rPr lang="en-US" altLang="zh-CN" b="1" dirty="0" err="1" smtClean="0"/>
              <a:t>mysql</a:t>
            </a:r>
            <a:r>
              <a:rPr lang="zh-CN" altLang="en-US" b="1" dirty="0" smtClean="0"/>
              <a:t>数据库 </a:t>
            </a:r>
            <a:r>
              <a:rPr lang="en-US" altLang="zh-CN" b="1" dirty="0" smtClean="0"/>
              <a:t>+ access log + txt</a:t>
            </a:r>
            <a:r>
              <a:rPr lang="zh-CN" altLang="en-US" b="1" dirty="0" smtClean="0"/>
              <a:t>文档）</a:t>
            </a:r>
            <a:endParaRPr lang="en-US" altLang="zh-CN" b="1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 smtClean="0"/>
              <a:t>使用</a:t>
            </a:r>
            <a:r>
              <a:rPr lang="zh-CN" altLang="en-US" b="1" dirty="0"/>
              <a:t>大</a:t>
            </a:r>
            <a:r>
              <a:rPr lang="zh-CN" altLang="en-US" b="1" dirty="0" smtClean="0"/>
              <a:t>数据数据迁移工具至少两种。（如，</a:t>
            </a:r>
            <a:r>
              <a:rPr lang="en-US" altLang="zh-CN" b="1" dirty="0" err="1" smtClean="0"/>
              <a:t>sqoop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flume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 smtClean="0"/>
              <a:t>保证集成后的数据字段全局唯一，没有二义性。（如，</a:t>
            </a:r>
            <a:r>
              <a:rPr lang="en-US" altLang="zh-CN" b="1" dirty="0" smtClean="0"/>
              <a:t>id</a:t>
            </a:r>
            <a:r>
              <a:rPr lang="zh-CN" altLang="en-US" b="1" dirty="0" smtClean="0"/>
              <a:t>要对应转换为</a:t>
            </a:r>
            <a:r>
              <a:rPr lang="en-US" altLang="zh-CN" b="1" dirty="0" err="1" smtClean="0"/>
              <a:t>user_id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item_id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order_id</a:t>
            </a:r>
            <a:r>
              <a:rPr lang="zh-CN" altLang="en-US" b="1" dirty="0" smtClean="0"/>
              <a:t>等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22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4eb2bfa2-d69e-42ad-9d9f-c9443da7707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2075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E85555"/>
      </a:accent1>
      <a:accent2>
        <a:srgbClr val="8B8B8B"/>
      </a:accent2>
      <a:accent3>
        <a:srgbClr val="203B50"/>
      </a:accent3>
      <a:accent4>
        <a:srgbClr val="9F9F9F"/>
      </a:accent4>
      <a:accent5>
        <a:srgbClr val="828D95"/>
      </a:accent5>
      <a:accent6>
        <a:srgbClr val="5253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85555"/>
    </a:accent1>
    <a:accent2>
      <a:srgbClr val="8B8B8B"/>
    </a:accent2>
    <a:accent3>
      <a:srgbClr val="203B50"/>
    </a:accent3>
    <a:accent4>
      <a:srgbClr val="9F9F9F"/>
    </a:accent4>
    <a:accent5>
      <a:srgbClr val="828D95"/>
    </a:accent5>
    <a:accent6>
      <a:srgbClr val="5253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85555"/>
    </a:accent1>
    <a:accent2>
      <a:srgbClr val="8B8B8B"/>
    </a:accent2>
    <a:accent3>
      <a:srgbClr val="203B50"/>
    </a:accent3>
    <a:accent4>
      <a:srgbClr val="9F9F9F"/>
    </a:accent4>
    <a:accent5>
      <a:srgbClr val="828D95"/>
    </a:accent5>
    <a:accent6>
      <a:srgbClr val="5253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1394</TotalTime>
  <Words>542</Words>
  <Application>Microsoft Office PowerPoint</Application>
  <PresentationFormat>宽屏</PresentationFormat>
  <Paragraphs>108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Impact</vt:lpstr>
      <vt:lpstr>主题5</vt:lpstr>
      <vt:lpstr>数据集成--路线二</vt:lpstr>
      <vt:lpstr>PowerPoint 演示文稿</vt:lpstr>
      <vt:lpstr>路线二 综述</vt:lpstr>
      <vt:lpstr>路线二 综述</vt:lpstr>
      <vt:lpstr>路线二 作业2</vt:lpstr>
      <vt:lpstr>路线二 作业2</vt:lpstr>
      <vt:lpstr>路线二 作业2</vt:lpstr>
      <vt:lpstr>路线二 作业2</vt:lpstr>
      <vt:lpstr>路线二 作业2</vt:lpstr>
      <vt:lpstr>路线二 作业3</vt:lpstr>
      <vt:lpstr>路线二 作业3</vt:lpstr>
      <vt:lpstr>路线二 作业3</vt:lpstr>
      <vt:lpstr>参考资料</vt:lpstr>
      <vt:lpstr>路线二 参考资料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USER-</cp:lastModifiedBy>
  <cp:revision>89</cp:revision>
  <cp:lastPrinted>2018-04-22T16:00:00Z</cp:lastPrinted>
  <dcterms:created xsi:type="dcterms:W3CDTF">2018-04-22T16:00:00Z</dcterms:created>
  <dcterms:modified xsi:type="dcterms:W3CDTF">2020-04-30T10:19:22Z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