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ServiceNow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Elham</a:t>
            </a:r>
            <a:r>
              <a:rPr lang="en-US" dirty="0" smtClean="0"/>
              <a:t> </a:t>
            </a:r>
            <a:r>
              <a:rPr lang="en-US" dirty="0" err="1"/>
              <a:t>Saboori</a:t>
            </a:r>
            <a:endParaRPr lang="en-US" dirty="0"/>
          </a:p>
          <a:p>
            <a:r>
              <a:rPr lang="en-US" dirty="0" err="1"/>
              <a:t>Nodira</a:t>
            </a:r>
            <a:r>
              <a:rPr lang="en-US" dirty="0"/>
              <a:t> </a:t>
            </a:r>
            <a:r>
              <a:rPr lang="en-US" dirty="0" err="1"/>
              <a:t>Mamatova</a:t>
            </a:r>
            <a:endParaRPr lang="en-US" dirty="0"/>
          </a:p>
          <a:p>
            <a:r>
              <a:rPr lang="en-US" dirty="0"/>
              <a:t>Bilwa Buchake</a:t>
            </a:r>
          </a:p>
          <a:p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Muriki</a:t>
            </a:r>
            <a:endParaRPr lang="en-US" dirty="0"/>
          </a:p>
          <a:p>
            <a:r>
              <a:rPr lang="en-US" dirty="0" err="1"/>
              <a:t>Jayachandran</a:t>
            </a:r>
            <a:r>
              <a:rPr lang="en-US" dirty="0"/>
              <a:t> John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ServiceNow</a:t>
            </a:r>
            <a:r>
              <a:rPr lang="en-US" b="1" dirty="0" smtClean="0"/>
              <a:t> </a:t>
            </a:r>
            <a:r>
              <a:rPr lang="en-US" b="1" dirty="0"/>
              <a:t>Data Requests Management App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W</a:t>
            </a:r>
            <a:r>
              <a:rPr lang="en-US" sz="2400" dirty="0" smtClean="0"/>
              <a:t>ill </a:t>
            </a:r>
            <a:r>
              <a:rPr lang="en-US" sz="2400" dirty="0"/>
              <a:t>serve as a web based portal for viewing, assigning priority and tracking all </a:t>
            </a:r>
            <a:r>
              <a:rPr lang="en-US" sz="2400" dirty="0" smtClean="0"/>
              <a:t>team data requests</a:t>
            </a:r>
          </a:p>
          <a:p>
            <a:pPr lvl="0"/>
            <a:r>
              <a:rPr lang="en-US" sz="2400" dirty="0"/>
              <a:t>A</a:t>
            </a:r>
            <a:r>
              <a:rPr lang="en-US" sz="2400" dirty="0" smtClean="0"/>
              <a:t>llow </a:t>
            </a:r>
            <a:r>
              <a:rPr lang="en-US" sz="2400" dirty="0"/>
              <a:t>the users to perform CRUD operations against the </a:t>
            </a:r>
            <a:r>
              <a:rPr lang="en-US" sz="2400" dirty="0" err="1"/>
              <a:t>ServiceNow</a:t>
            </a:r>
            <a:r>
              <a:rPr lang="en-US" sz="2400" dirty="0"/>
              <a:t> Data Requests </a:t>
            </a:r>
            <a:r>
              <a:rPr lang="en-US" sz="2400" dirty="0" smtClean="0"/>
              <a:t>dataset</a:t>
            </a:r>
            <a:endParaRPr lang="en-US" sz="2400" dirty="0"/>
          </a:p>
          <a:p>
            <a:pPr lvl="0"/>
            <a:r>
              <a:rPr lang="en-US" sz="2400" dirty="0" smtClean="0"/>
              <a:t>Provide users with ability to visualize status of Service Requests to help manage workload and priorities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Workflow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12" y="1676400"/>
            <a:ext cx="76961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2209800"/>
            <a:ext cx="4645152" cy="3810000"/>
          </a:xfrm>
        </p:spPr>
        <p:txBody>
          <a:bodyPr/>
          <a:lstStyle/>
          <a:p>
            <a:r>
              <a:rPr lang="en-US" sz="2400" dirty="0" smtClean="0"/>
              <a:t>Database </a:t>
            </a:r>
            <a:endParaRPr lang="en-US" sz="2400" dirty="0"/>
          </a:p>
          <a:p>
            <a:r>
              <a:rPr lang="en-US" sz="2400" dirty="0" smtClean="0"/>
              <a:t>API Endpoints</a:t>
            </a:r>
            <a:endParaRPr lang="en-US" sz="2400" dirty="0"/>
          </a:p>
          <a:p>
            <a:r>
              <a:rPr lang="en-US" sz="2400" dirty="0" smtClean="0"/>
              <a:t>User Interface</a:t>
            </a:r>
          </a:p>
          <a:p>
            <a:r>
              <a:rPr lang="en-US" sz="2400" dirty="0" smtClean="0"/>
              <a:t>Visualizations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22414" y="2209800"/>
            <a:ext cx="9601200" cy="3810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ALL ABOUT THE DATA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equirements and Scope need to be clearly defined</a:t>
            </a:r>
            <a:endParaRPr lang="en-US" sz="2400" dirty="0"/>
          </a:p>
          <a:p>
            <a:r>
              <a:rPr lang="en-US" sz="2400" dirty="0" smtClean="0"/>
              <a:t>Solid understanding of available technologies and team expertise is critical</a:t>
            </a:r>
            <a:endParaRPr lang="en-US" sz="2400" dirty="0"/>
          </a:p>
          <a:p>
            <a:r>
              <a:rPr lang="en-US" sz="2400" dirty="0" smtClean="0"/>
              <a:t>There is always roo</a:t>
            </a:r>
            <a:r>
              <a:rPr lang="en-US" sz="2400" dirty="0" smtClean="0"/>
              <a:t>m for </a:t>
            </a:r>
            <a:r>
              <a:rPr lang="en-US" sz="2400" dirty="0" err="1" smtClean="0"/>
              <a:t>improvment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22414" y="2133600"/>
            <a:ext cx="9601200" cy="3886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Expand Data Model</a:t>
            </a:r>
          </a:p>
          <a:p>
            <a:r>
              <a:rPr lang="en-US" sz="2400" dirty="0" smtClean="0"/>
              <a:t>Expand User Interface to provide added functionality such as important dates in the life cyc</a:t>
            </a:r>
            <a:r>
              <a:rPr lang="en-US" sz="2400" dirty="0" smtClean="0"/>
              <a:t>le of a request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Use a more robust framework such as Django for building the business logic</a:t>
            </a:r>
            <a:endParaRPr lang="en-US" sz="2400" dirty="0"/>
          </a:p>
          <a:p>
            <a:r>
              <a:rPr lang="en-US" sz="2400" dirty="0" smtClean="0"/>
              <a:t>Expand visualizations and allow for real-time analytical capabilities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72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2209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16</TotalTime>
  <Words>154</Words>
  <Application>Microsoft Office PowerPoint</Application>
  <PresentationFormat>Custom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굴림</vt:lpstr>
      <vt:lpstr>Vertical and Horizontal design template</vt:lpstr>
      <vt:lpstr>ServiceNow Analytics</vt:lpstr>
      <vt:lpstr>ServiceNow Data Requests Management App</vt:lpstr>
      <vt:lpstr>High Level Workflow</vt:lpstr>
      <vt:lpstr>Application Components</vt:lpstr>
      <vt:lpstr>Lessons Learned</vt:lpstr>
      <vt:lpstr>Next Steps</vt:lpstr>
      <vt:lpstr>Questions?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Buchake, Bilwa</dc:creator>
  <cp:lastModifiedBy>Buchake, Bilwa</cp:lastModifiedBy>
  <cp:revision>9</cp:revision>
  <dcterms:created xsi:type="dcterms:W3CDTF">2018-06-18T15:42:28Z</dcterms:created>
  <dcterms:modified xsi:type="dcterms:W3CDTF">2018-06-18T15:59:06Z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