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Black" panose="02000000000000000000" pitchFamily="2" charset="0"/>
      <p:bold r:id="rId9"/>
      <p:boldItalic r:id="rId10"/>
    </p:embeddedFont>
    <p:embeddedFont>
      <p:font typeface="Roboto Light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19"/>
  </p:normalViewPr>
  <p:slideViewPr>
    <p:cSldViewPr snapToGrid="0">
      <p:cViewPr varScale="1">
        <p:scale>
          <a:sx n="192" d="100"/>
          <a:sy n="192" d="100"/>
        </p:scale>
        <p:origin x="10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c7f198d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c7f198d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boto Black"/>
                <a:ea typeface="Roboto Black"/>
                <a:cs typeface="Roboto Black"/>
                <a:sym typeface="Roboto Black"/>
              </a:rPr>
              <a:t>CSIT </a:t>
            </a:r>
            <a:r>
              <a:rPr lang="en" sz="3600" dirty="0">
                <a:latin typeface="Roboto"/>
                <a:ea typeface="Roboto"/>
                <a:cs typeface="Roboto"/>
                <a:sym typeface="Roboto"/>
              </a:rPr>
              <a:t>337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Black"/>
                <a:ea typeface="Roboto Black"/>
                <a:cs typeface="Roboto Black"/>
                <a:sym typeface="Roboto Black"/>
              </a:rPr>
              <a:t>Homework 3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Brian Buckley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525" y="495075"/>
            <a:ext cx="1470950" cy="1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Project Details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16500" y="1076275"/>
            <a:ext cx="8520600" cy="3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Contributions of each team member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Brian Buckley → 100%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Hardware and software used in this project.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MacOS,  XAMPP,  Sublime Text,  Google Chrome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Features implemented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FEATURES IMPLEMENTED!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Feature(s) did not implemented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N/A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925" y="483150"/>
            <a:ext cx="1776475" cy="1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 Black</vt:lpstr>
      <vt:lpstr>Roboto Light</vt:lpstr>
      <vt:lpstr>Roboto</vt:lpstr>
      <vt:lpstr>Arial</vt:lpstr>
      <vt:lpstr>Simple Light</vt:lpstr>
      <vt:lpstr>CSIT 337 Homework 3</vt:lpstr>
      <vt:lpstr>Project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CSIT 337 Homework 3</dc:title>
  <cp:lastModifiedBy>Buckley, Brian Scott</cp:lastModifiedBy>
  <cp:revision>1</cp:revision>
  <dcterms:modified xsi:type="dcterms:W3CDTF">2023-04-17T02:45:16Z</dcterms:modified>
</cp:coreProperties>
</file>