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14" Type="http://schemas.openxmlformats.org/officeDocument/2006/relationships/slide" Target="slides/slide9.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16" Type="http://schemas.openxmlformats.org/officeDocument/2006/relationships/slide" Target="slides/slide11.xml"/><Relationship Id="rId33" Type="http://schemas.openxmlformats.org/officeDocument/2006/relationships/slide" Target="slides/slide28.xml"/><Relationship Id="rId32"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10"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11" Type="http://schemas.microsoft.com/office/2007/relationships/diagramDrawing" Target="../diagrams/drawing4.xml"/><Relationship Id="rId10" Type="http://schemas.openxmlformats.org/officeDocument/2006/relationships/diagramColors" Target="../diagrams/colors4.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11" Type="http://schemas.microsoft.com/office/2007/relationships/diagramDrawing" Target="../diagrams/drawing1.xml"/><Relationship Id="rId10" Type="http://schemas.openxmlformats.org/officeDocument/2006/relationships/diagramColors" Target="../diagrams/colors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11" Type="http://schemas.microsoft.com/office/2007/relationships/diagramDrawing" Target="../diagrams/drawing5.xml"/><Relationship Id="rId10" Type="http://schemas.openxmlformats.org/officeDocument/2006/relationships/diagramColors" Target="../diagrams/colors5.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11" Type="http://schemas.microsoft.com/office/2007/relationships/diagramDrawing" Target="../diagrams/drawing6.xml"/><Relationship Id="rId10" Type="http://schemas.openxmlformats.org/officeDocument/2006/relationships/diagramColors" Target="../diagrams/colors6.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10" Type="http://schemas.openxmlformats.org/officeDocument/2006/relationships/hyperlink" Target="mailto:CIO.Tech.Workshops@Accenture.com" TargetMode="Externa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11" Type="http://schemas.microsoft.com/office/2007/relationships/diagramDrawing" Target="../diagrams/drawing2.xml"/><Relationship Id="rId10" Type="http://schemas.openxmlformats.org/officeDocument/2006/relationships/diagramColors" Target="../diagrams/colors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11" Type="http://schemas.microsoft.com/office/2007/relationships/diagramDrawing" Target="../diagrams/drawing3.xml"/><Relationship Id="rId10" Type="http://schemas.openxmlformats.org/officeDocument/2006/relationships/diagramColors" Target="../diagrams/colors3.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text, 5, QPT, multiple, boxes, consolidate, Use, formatting,, one, key., Presentation, bullets., different, support, feature</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