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custom-properties" Target="docProps/custom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97" r:id="rId7"/>
    <p:sldId id="279" r:id="rId8"/>
    <p:sldId id="280" r:id="rId9"/>
    <p:sldId id="281" r:id="rId10"/>
    <p:sldId id="283" r:id="rId11"/>
    <p:sldId id="285" r:id="rId12"/>
    <p:sldId id="29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QPT?" id="{05DF59E0-B0D4-4789-B989-8745D3A2DBA0}">
          <p14:sldIdLst>
            <p14:sldId id="256"/>
          </p14:sldIdLst>
        </p14:section>
        <p14:section name="Creating Pages" id="{BC397886-13C6-472E-9777-2B3365080EDF}">
          <p14:sldIdLst>
            <p14:sldId id="295"/>
          </p14:sldIdLst>
        </p14:section>
        <p14:section name="Formatting Tools" id="{E4251C0E-C332-4913-91DB-056AEEA65BEF}">
          <p14:sldIdLst>
            <p14:sldId id="297"/>
            <p14:sldId id="279"/>
            <p14:sldId id="280"/>
            <p14:sldId id="281"/>
            <p14:sldId id="283"/>
            <p14:sldId id="285"/>
          </p14:sldIdLst>
        </p14:section>
        <p14:section name="Collaboration Tools" id="{BD50405D-A4DA-45BC-9EEA-075E514CD1D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84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84">
          <p15:clr>
            <a:srgbClr val="A4A3A4"/>
          </p15:clr>
        </p15:guide>
        <p15:guide id="12" pos="1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178"/>
    <a:srgbClr val="42545B"/>
    <a:srgbClr val="5B6E74"/>
    <a:srgbClr val="63787D"/>
    <a:srgbClr val="999977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1224" y="62"/>
      </p:cViewPr>
      <p:guideLst>
        <p:guide orient="horz" pos="602"/>
        <p:guide orient="horz" pos="4043"/>
        <p:guide orient="horz" pos="2387"/>
        <p:guide orient="horz" pos="4233"/>
        <p:guide orient="horz" pos="801"/>
        <p:guide pos="2880"/>
        <p:guide pos="288"/>
        <p:guide pos="5484"/>
        <p:guide pos="2824"/>
        <p:guide pos="2936"/>
        <p:guide pos="3884"/>
        <p:guide pos="1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7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6" Type="http://schemas.openxmlformats.org/officeDocument/2006/relationships/tags" Target="tags/tag1.xml"/><Relationship Id="rId1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customXml" Target="../customXml/item1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85012285012289E-2"/>
          <c:y val="2.9673590504451126E-2"/>
          <c:w val="0.97542997542997734"/>
          <c:h val="0.810089020771513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F-4FDA-B05E-684B739100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48771368"/>
        <c:axId val="548771760"/>
      </c:barChart>
      <c:catAx>
        <c:axId val="5487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002266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877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877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4877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Let’s try this ourselves:</a:t>
            </a:r>
          </a:p>
          <a:p>
            <a:r>
              <a:rPr lang="en-US" b="0" dirty="0"/>
              <a:t>Use</a:t>
            </a:r>
            <a:r>
              <a:rPr lang="en-US" b="0" baseline="0" dirty="0"/>
              <a:t> the QPT Color Picker to correct the colors in the title, sub-title, text, and the value-chain. Remember not to use more than 4 colors in a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0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9434"/>
            <a:ext cx="3787341" cy="657000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848099"/>
            <a:ext cx="4024312" cy="98070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49825"/>
            <a:ext cx="3738563" cy="282387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Placeholder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6289705"/>
            <a:ext cx="3439563" cy="1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61"/>
            <a:ext cx="4203700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38" y="1969"/>
            <a:ext cx="4417062" cy="685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59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2" name="AcnSubjectTitle_ID_2" hidden="1"/>
          <p:cNvSpPr txBox="1"/>
          <p:nvPr userDrawn="1">
            <p:custDataLst>
              <p:tags r:id="rId11"/>
            </p:custDataLst>
          </p:nvPr>
        </p:nvSpPr>
        <p:spPr bwMode="gray">
          <a:xfrm>
            <a:off x="461035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GB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4" name="AcnFootnote_ID_4" hidden="1"/>
          <p:cNvSpPr txBox="1"/>
          <p:nvPr userDrawn="1">
            <p:custDataLst>
              <p:tags r:id="rId12"/>
            </p:custDataLst>
          </p:nvPr>
        </p:nvSpPr>
        <p:spPr bwMode="gray">
          <a:xfrm>
            <a:off x="461035" y="6254750"/>
            <a:ext cx="8205261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 defTabSz="914400" rtl="0" eaLnBrk="1" latinLnBrk="0" hangingPunct="1">
              <a:buNone/>
            </a:pPr>
            <a:r>
              <a:rPr lang="en-GB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 defTabSz="914400" rtl="0" eaLnBrk="1" latinLnBrk="0" hangingPunct="1">
              <a:spcBef>
                <a:spcPct val="20000"/>
              </a:spcBef>
              <a:buNone/>
            </a:pPr>
            <a:r>
              <a:rPr lang="en-GB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6.xml.rels><?xml version='1.0' encoding='UTF-8' standalone='yes'?>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Quick Presentation Toolkit 8.4</a:t>
            </a:r>
          </a:p>
        </p:txBody>
      </p:sp>
    </p:spTree>
    <p:extLst>
      <p:ext uri="{BB962C8B-B14F-4D97-AF65-F5344CB8AC3E}">
        <p14:creationId xmlns:p14="http://schemas.microsoft.com/office/powerpoint/2010/main" val="8840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Let’s try this ourselves!</a:t>
            </a:r>
          </a:p>
          <a:p>
            <a:pPr lvl="1"/>
            <a:r>
              <a:rPr lang="en-US"/>
              <a:t>The colors on this slide are way off. Help me correct them to meet Accenture Brand Standards!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Colors in Your Presentation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1691640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88DD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85562" y="3566160"/>
            <a:ext cx="2020476" cy="1676400"/>
          </a:xfrm>
          <a:prstGeom prst="chevron">
            <a:avLst>
              <a:gd name="adj" fmla="val 20165"/>
            </a:avLst>
          </a:prstGeom>
          <a:solidFill>
            <a:srgbClr val="9933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279485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00BB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Use a Visual from the library to plot the following data on the most appropriate graph.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Productivity with QPT</a:t>
            </a:r>
          </a:p>
          <a:p>
            <a:pPr marL="0" lvl="1" indent="0">
              <a:buNone/>
            </a:pPr>
            <a:r>
              <a:rPr lang="en-US" dirty="0"/>
              <a:t>Week 1 – 25%</a:t>
            </a:r>
          </a:p>
          <a:p>
            <a:pPr marL="0" lvl="1" indent="0">
              <a:buNone/>
            </a:pPr>
            <a:r>
              <a:rPr lang="en-US" dirty="0"/>
              <a:t>Week 2 – 45%</a:t>
            </a:r>
          </a:p>
          <a:p>
            <a:pPr marL="0" lvl="1" indent="0">
              <a:buNone/>
            </a:pPr>
            <a:r>
              <a:rPr lang="en-US" dirty="0"/>
              <a:t>Week 3 – 80%</a:t>
            </a:r>
          </a:p>
          <a:p>
            <a:pPr marL="0" lvl="1" indent="0">
              <a:buNone/>
            </a:pPr>
            <a:r>
              <a:rPr lang="en-US" dirty="0"/>
              <a:t>Week 4 – 100%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Visuals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EF3E15-F4EC-4016-A04A-8270DD89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40460"/>
              </p:ext>
            </p:extLst>
          </p:nvPr>
        </p:nvGraphicFramePr>
        <p:xfrm>
          <a:off x="3000574" y="3067980"/>
          <a:ext cx="5449744" cy="284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7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31977"/>
            <a:ext cx="4324835" cy="801623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Text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79088" y="2259799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</a:t>
            </a:r>
            <a:r>
              <a:rPr lang="en-US" i="1">
                <a:solidFill>
                  <a:srgbClr val="FF0000"/>
                </a:solidFill>
              </a:rPr>
              <a:t>boxes.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088" y="2965994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79088" y="4044194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  <p:sp>
        <p:nvSpPr>
          <p:cNvPr id="9" name="Left Arrow 8"/>
          <p:cNvSpPr/>
          <p:nvPr/>
        </p:nvSpPr>
        <p:spPr>
          <a:xfrm rot="10800000">
            <a:off x="4313144" y="3301855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2517" y="2248537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boxes.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432517" y="2954732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432517" y="4032932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</p:spTree>
    <p:extLst>
      <p:ext uri="{BB962C8B-B14F-4D97-AF65-F5344CB8AC3E}">
        <p14:creationId xmlns:p14="http://schemas.microsoft.com/office/powerpoint/2010/main" val="379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3933936" cy="650875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Lines to Shapes</a:t>
            </a:r>
          </a:p>
        </p:txBody>
      </p:sp>
      <p:sp>
        <p:nvSpPr>
          <p:cNvPr id="4" name="AcnBodyText_ID_11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834204" y="2693665"/>
            <a:ext cx="2871399" cy="2283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It is very important that you have at least three lines.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Click on the Convert Lines to Shapes icon in the Text Format Group.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The text box will be separated into separate text boxes depending on the number of lines that you had in the original text box.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QPT is awesome!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3922245" y="3603570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479151" cy="7089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33505" y="316635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612780" y="3166350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2055" y="3166350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520" y="2379880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Left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505520" y="2266526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4897035" y="461957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4897035" y="4125857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897035" y="3632144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783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Up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557487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248717" y="5261396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527992" y="5261396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1807267" y="5261396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520" y="4474926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Right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05520" y="4361572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7132047" y="5197404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7132047" y="4703691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gray">
          <a:xfrm>
            <a:off x="7132047" y="4209978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208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Down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6785822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52" y="2925232"/>
            <a:ext cx="37752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73" y="2893155"/>
            <a:ext cx="328280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9" y="4492819"/>
            <a:ext cx="344694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7" y="2373743"/>
            <a:ext cx="36036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93313" cy="12314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Apply the fill color and line style of the first object to the second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QPT Format Painter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99" y="3063240"/>
            <a:ext cx="4005943" cy="2137410"/>
          </a:xfrm>
          <a:prstGeom prst="rect">
            <a:avLst/>
          </a:prstGeom>
          <a:solidFill>
            <a:srgbClr val="993399"/>
          </a:solidFill>
          <a:ln w="76200">
            <a:solidFill>
              <a:srgbClr val="88DD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aur" pitchFamily="18" charset="0"/>
              </a:rPr>
              <a:t>New 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9567" y="3038021"/>
            <a:ext cx="3489560" cy="1506955"/>
          </a:xfrm>
          <a:prstGeom prst="rect">
            <a:avLst/>
          </a:prstGeom>
          <a:solidFill>
            <a:srgbClr val="666666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34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35256" cy="10282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Make the following shapes the same height and width as the 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46" y="2788072"/>
            <a:ext cx="2049780" cy="1766993"/>
          </a:xfrm>
          <a:prstGeom prst="rect">
            <a:avLst/>
          </a:prstGeom>
          <a:solidFill>
            <a:srgbClr val="00BBE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367615"/>
            <a:ext cx="2049780" cy="176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966460" y="3643205"/>
            <a:ext cx="2049780" cy="1766993"/>
          </a:xfrm>
          <a:prstGeom prst="pentagon">
            <a:avLst/>
          </a:prstGeom>
          <a:solidFill>
            <a:srgbClr val="99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09428" cy="14201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Create Harvey Balls that correspond to the percentage of each status item. Also, recolour the Harvey Balls so they are purple (yes you can easily recolour Harvey Balls now too!)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Harvey Balls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4993"/>
              </p:ext>
            </p:extLst>
          </p:nvPr>
        </p:nvGraphicFramePr>
        <p:xfrm>
          <a:off x="506755" y="3004185"/>
          <a:ext cx="8205261" cy="2209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FY15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Percent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Complete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2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25%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3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50%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4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70%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CUSTOMFORMAT" val="Yes"/>
  <p:tag name="STICKYNOTESBACKCOLOR" val="16777215"/>
  <p:tag name="STICKYNOTESFORECOLOR" val="65535"/>
  <p:tag name="STICKYNOTESFONTSIZE" val="14"/>
  <p:tag name="STICKYNOTESFONTSTYLE" val="Arial"/>
  <p:tag name="STICKYNOTESFONTCOLOR" val="0"/>
  <p:tag name="STICKYNOTESLEFT" val="247.3333"/>
  <p:tag name="STICKYNOTESTOP" val="383.6667"/>
  <p:tag name="STICKYNOTESWIDTH" val="150"/>
  <p:tag name="STICKYNOTESHEIGHT" val="150"/>
  <p:tag name="STICKYNOTESLIMEBACKCOLOR" val="16777215"/>
  <p:tag name="STICKYNOTESLINEFORECOLOR" val="16777215"/>
  <p:tag name="STICKYNOTESLINESTYLE" val="-2"/>
  <p:tag name="STICKYNOTESLINETRANSPARENCY" val="-2.147484E+09"/>
  <p:tag name="STICKYNOTESLINEWEIGHT" val="-2.147484E+09"/>
  <p:tag name="THINKCELLUNDODONOTDELETE" val="5"/>
  <p:tag name="PAGENUMBER" val="1"/>
  <p:tag name="AGENDAHEIGHT" val="295.574961853027"/>
  <p:tag name="TEXTBOX" val="uyfku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8/31/2010 11:10:01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03/09/2013 13:09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03/09/2013 13:09: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heme/theme1.xml><?xml version="1.0" encoding="utf-8"?>
<a:theme xmlns:a="http://schemas.openxmlformats.org/drawingml/2006/main" name="Accenture Management Consulting Blue Beaker">
  <a:themeElements>
    <a:clrScheme name="AMC Blue Beak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BBEE"/>
      </a:accent1>
      <a:accent2>
        <a:srgbClr val="88DD00"/>
      </a:accent2>
      <a:accent3>
        <a:srgbClr val="CCBB88"/>
      </a:accent3>
      <a:accent4>
        <a:srgbClr val="993399"/>
      </a:accent4>
      <a:accent5>
        <a:srgbClr val="999977"/>
      </a:accent5>
      <a:accent6>
        <a:srgbClr val="CCBB88"/>
      </a:accent6>
      <a:hlink>
        <a:srgbClr val="00BBEE"/>
      </a:hlink>
      <a:folHlink>
        <a:srgbClr val="9933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2C3925-A48B-467B-A0DB-67F84F559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A66F2-A336-480E-99DC-FB2EC4194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179acbcf-c33d-4684-8f70-46b0e9fe558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MASTER_4x3_Template</Template>
  <TotalTime>5938</TotalTime>
  <Words>412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Centaur</vt:lpstr>
      <vt:lpstr>Wingdings</vt:lpstr>
      <vt:lpstr>Accenture Management Consulting Blue Beaker</vt:lpstr>
      <vt:lpstr>PowerPoint Presentation</vt:lpstr>
      <vt:lpstr>Use the Right Colors in Your Presentation</vt:lpstr>
      <vt:lpstr>Library of Visuals</vt:lpstr>
      <vt:lpstr>Merge Text</vt:lpstr>
      <vt:lpstr>Convert Lines to Shapes</vt:lpstr>
      <vt:lpstr>Touch</vt:lpstr>
      <vt:lpstr>QPT Format Painter</vt:lpstr>
      <vt:lpstr>Height and Width</vt:lpstr>
      <vt:lpstr>Harvey Balls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 Toolkit (QPT) Demo Guide</dc:title>
  <dc:creator>QPT</dc:creator>
  <dc:description>can we parse this</dc:description>
  <cp:lastModifiedBy>Bui, Brandon</cp:lastModifiedBy>
  <cp:revision>183</cp:revision>
  <dcterms:created xsi:type="dcterms:W3CDTF">2012-03-12T20:10:30Z</dcterms:created>
  <dcterms:modified xsi:type="dcterms:W3CDTF">2017-06-08T01:21:18Z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0x0101008FCB9DADEC4C6543849A81C755154687</vt:lpwstr>
  </property>
  <property fmtid="{D5CDD505-2E9C-101B-9397-08002B2CF9AE}" pid="7" name="_dlc_DocIdItemGuid">
    <vt:lpwstr>1de8bfce-19e7-4615-b31e-144877de9f22</vt:lpwstr>
  </property>
</Properties>
</file>