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32" Type="http://schemas.openxmlformats.org/officeDocument/2006/relationships/slide" Target="slides/slide27.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33" Type="http://schemas.openxmlformats.org/officeDocument/2006/relationships/slide" Target="slides/slide28.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5" Type="http://schemas.openxmlformats.org/officeDocument/2006/relationships/slide" Target="slides/slide10.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10" Type="http://schemas.openxmlformats.org/officeDocument/2006/relationships/image" Target="../media/image4.png"/><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0" Type="http://schemas.openxmlformats.org/officeDocument/2006/relationships/diagramColors" Target="../diagrams/colors4.xml"/><Relationship Id="rId2" Type="http://schemas.openxmlformats.org/officeDocument/2006/relationships/tags" Target="../tags/tag28.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11" Type="http://schemas.microsoft.com/office/2007/relationships/diagramDrawing" Target="../diagrams/drawing4.xml"/><Relationship Id="rId4" Type="http://schemas.openxmlformats.org/officeDocument/2006/relationships/slideLayout" Target="../slideLayouts/slideLayout3.xml"/><Relationship Id="rId3" Type="http://schemas.openxmlformats.org/officeDocument/2006/relationships/tags" Target="../tags/tag29.xml"/><Relationship Id="rId5" Type="http://schemas.openxmlformats.org/officeDocument/2006/relationships/notesSlide" Target="../notesSlides/notesSlide1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0" Type="http://schemas.openxmlformats.org/officeDocument/2006/relationships/diagramColors" Target="../diagrams/colors1.xml"/><Relationship Id="rId2" Type="http://schemas.openxmlformats.org/officeDocument/2006/relationships/tags" Target="../tags/tag4.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11" Type="http://schemas.microsoft.com/office/2007/relationships/diagramDrawing" Target="../diagrams/drawing1.xml"/><Relationship Id="rId4" Type="http://schemas.openxmlformats.org/officeDocument/2006/relationships/slideLayout" Target="../slideLayouts/slideLayout3.xml"/><Relationship Id="rId3" Type="http://schemas.openxmlformats.org/officeDocument/2006/relationships/tags" Target="../tags/tag5.xml"/><Relationship Id="rId5" Type="http://schemas.openxmlformats.org/officeDocument/2006/relationships/notesSlide" Target="../notesSlides/notesSlide2.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0" Type="http://schemas.openxmlformats.org/officeDocument/2006/relationships/diagramColors" Target="../diagrams/colors5.xml"/><Relationship Id="rId2" Type="http://schemas.openxmlformats.org/officeDocument/2006/relationships/tags" Target="../tags/tag37.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11" Type="http://schemas.microsoft.com/office/2007/relationships/diagramDrawing" Target="../diagrams/drawing5.xml"/><Relationship Id="rId4" Type="http://schemas.openxmlformats.org/officeDocument/2006/relationships/slideLayout" Target="../slideLayouts/slideLayout3.xml"/><Relationship Id="rId3" Type="http://schemas.openxmlformats.org/officeDocument/2006/relationships/tags" Target="../tags/tag38.xml"/><Relationship Id="rId5" Type="http://schemas.openxmlformats.org/officeDocument/2006/relationships/notesSlide" Target="../notesSlides/notesSlide21.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0" Type="http://schemas.openxmlformats.org/officeDocument/2006/relationships/diagramColors" Target="../diagrams/colors6.xml"/><Relationship Id="rId2" Type="http://schemas.openxmlformats.org/officeDocument/2006/relationships/tags" Target="../tags/tag39.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11" Type="http://schemas.microsoft.com/office/2007/relationships/diagramDrawing" Target="../diagrams/drawing6.xml"/><Relationship Id="rId4" Type="http://schemas.openxmlformats.org/officeDocument/2006/relationships/slideLayout" Target="../slideLayouts/slideLayout3.xml"/><Relationship Id="rId3" Type="http://schemas.openxmlformats.org/officeDocument/2006/relationships/tags" Target="../tags/tag40.xml"/><Relationship Id="rId5" Type="http://schemas.openxmlformats.org/officeDocument/2006/relationships/notesSlide" Target="../notesSlides/notesSlide24.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10" Type="http://schemas.openxmlformats.org/officeDocument/2006/relationships/hyperlink" Target="mailto:CIO.Tech.Workshops@Accenture.com" TargetMode="Externa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10" Type="http://schemas.openxmlformats.org/officeDocument/2006/relationships/diagramColors" Target="../diagrams/colors2.xml"/><Relationship Id="rId2" Type="http://schemas.openxmlformats.org/officeDocument/2006/relationships/tags" Target="../tags/tag6.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11" Type="http://schemas.microsoft.com/office/2007/relationships/diagramDrawing" Target="../diagrams/drawing2.xml"/><Relationship Id="rId4" Type="http://schemas.openxmlformats.org/officeDocument/2006/relationships/slideLayout" Target="../slideLayouts/slideLayout3.xml"/><Relationship Id="rId3" Type="http://schemas.openxmlformats.org/officeDocument/2006/relationships/tags" Target="../tags/tag7.xml"/><Relationship Id="rId5" Type="http://schemas.openxmlformats.org/officeDocument/2006/relationships/notesSlide" Target="../notesSlides/notesSlide3.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10" Type="http://schemas.openxmlformats.org/officeDocument/2006/relationships/diagramColors" Target="../diagrams/colors3.xml"/><Relationship Id="rId2" Type="http://schemas.openxmlformats.org/officeDocument/2006/relationships/tags" Target="../tags/tag26.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11" Type="http://schemas.microsoft.com/office/2007/relationships/diagramDrawing" Target="../diagrams/drawing3.xml"/><Relationship Id="rId4" Type="http://schemas.openxmlformats.org/officeDocument/2006/relationships/slideLayout" Target="../slideLayouts/slideLayout3.xml"/><Relationship Id="rId3" Type="http://schemas.openxmlformats.org/officeDocument/2006/relationships/tags" Target="../tags/tag27.xml"/><Relationship Id="rId5" Type="http://schemas.openxmlformats.org/officeDocument/2006/relationships/notesSlide" Target="../notesSlides/notesSlide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QPT, multiple, boxes, consolidate, Use, formatting,, one, key., Presentation, bullets., different, support, feature</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