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48"/>
  </p:normalViewPr>
  <p:slideViewPr>
    <p:cSldViewPr snapToGrid="0">
      <p:cViewPr>
        <p:scale>
          <a:sx n="172" d="100"/>
          <a:sy n="172" d="100"/>
        </p:scale>
        <p:origin x="10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 Bukaty" userId="7497a918b422615f" providerId="LiveId" clId="{C428A483-91AF-45A3-8E5A-899E74AD30A1}"/>
    <pc:docChg chg="custSel modSld">
      <pc:chgData name="Buck Bukaty" userId="7497a918b422615f" providerId="LiveId" clId="{C428A483-91AF-45A3-8E5A-899E74AD30A1}" dt="2024-05-14T15:13:37.308" v="0" actId="478"/>
      <pc:docMkLst>
        <pc:docMk/>
      </pc:docMkLst>
      <pc:sldChg chg="delSp mod">
        <pc:chgData name="Buck Bukaty" userId="7497a918b422615f" providerId="LiveId" clId="{C428A483-91AF-45A3-8E5A-899E74AD30A1}" dt="2024-05-14T15:13:37.308" v="0" actId="478"/>
        <pc:sldMkLst>
          <pc:docMk/>
          <pc:sldMk cId="4177762881" sldId="256"/>
        </pc:sldMkLst>
        <pc:spChg chg="del">
          <ac:chgData name="Buck Bukaty" userId="7497a918b422615f" providerId="LiveId" clId="{C428A483-91AF-45A3-8E5A-899E74AD30A1}" dt="2024-05-14T15:13:37.308" v="0" actId="478"/>
          <ac:spMkLst>
            <pc:docMk/>
            <pc:sldMk cId="4177762881" sldId="256"/>
            <ac:spMk id="33" creationId="{287353CB-5ABE-418D-95E9-173D5E4A84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73418"/>
            <a:ext cx="5143500" cy="143256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161223"/>
            <a:ext cx="5143500" cy="99345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19075"/>
            <a:ext cx="1478756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19075"/>
            <a:ext cx="4350544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5843"/>
            <a:ext cx="5915025" cy="171164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753678"/>
            <a:ext cx="5915025" cy="900112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9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095375"/>
            <a:ext cx="291465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095375"/>
            <a:ext cx="291465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9075"/>
            <a:ext cx="591502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08698"/>
            <a:ext cx="2901255" cy="49434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03045"/>
            <a:ext cx="2901255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08698"/>
            <a:ext cx="2915543" cy="49434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03045"/>
            <a:ext cx="2915543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320"/>
            <a:ext cx="2211883" cy="96012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92455"/>
            <a:ext cx="3471863" cy="29241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34440"/>
            <a:ext cx="2211883" cy="228695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320"/>
            <a:ext cx="2211883" cy="96012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92455"/>
            <a:ext cx="3471863" cy="292417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34440"/>
            <a:ext cx="2211883" cy="228695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19075"/>
            <a:ext cx="59150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95375"/>
            <a:ext cx="591502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3813810"/>
            <a:ext cx="1543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A919E1-EFFE-43B0-B892-35C3DE72B48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813810"/>
            <a:ext cx="231457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813810"/>
            <a:ext cx="1543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99225F-E286-536D-67D1-EE010D07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172"/>
            <a:ext cx="6858000" cy="1351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84D4BE-93E6-D9CB-F655-5D96D0C9A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50927"/>
            <a:ext cx="3429000" cy="13562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8B9956-B2EC-9136-E754-F142D5A43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0" y="1550927"/>
            <a:ext cx="3429000" cy="13562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A05D8F-DF6C-345C-4B6F-05264CAC5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69278"/>
            <a:ext cx="3429000" cy="8956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5CB51D4-602F-1158-03D9-9A6E073A0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0" y="2969283"/>
            <a:ext cx="3428994" cy="8956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BF5C53-1727-9DA1-EF05-673FFB6AB667}"/>
              </a:ext>
            </a:extLst>
          </p:cNvPr>
          <p:cNvSpPr txBox="1"/>
          <p:nvPr/>
        </p:nvSpPr>
        <p:spPr>
          <a:xfrm>
            <a:off x="194872" y="15315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C35A1-D6B3-171A-0588-AC9C385223A1}"/>
              </a:ext>
            </a:extLst>
          </p:cNvPr>
          <p:cNvSpPr txBox="1"/>
          <p:nvPr/>
        </p:nvSpPr>
        <p:spPr>
          <a:xfrm>
            <a:off x="194872" y="156748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236E8-ACA3-31B0-16AA-9A1A7FD4F9CF}"/>
              </a:ext>
            </a:extLst>
          </p:cNvPr>
          <p:cNvSpPr txBox="1"/>
          <p:nvPr/>
        </p:nvSpPr>
        <p:spPr>
          <a:xfrm>
            <a:off x="172430" y="296928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01DE1-E927-82B7-6BED-FDD23199F002}"/>
              </a:ext>
            </a:extLst>
          </p:cNvPr>
          <p:cNvSpPr txBox="1"/>
          <p:nvPr/>
        </p:nvSpPr>
        <p:spPr>
          <a:xfrm>
            <a:off x="3623872" y="1567485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90605-DD0B-14DF-55AA-8A350205B60A}"/>
              </a:ext>
            </a:extLst>
          </p:cNvPr>
          <p:cNvSpPr txBox="1"/>
          <p:nvPr/>
        </p:nvSpPr>
        <p:spPr>
          <a:xfrm>
            <a:off x="3623872" y="29692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776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Buck Bukaty</dc:creator>
  <cp:lastModifiedBy>Buck Bukaty</cp:lastModifiedBy>
  <cp:revision>4</cp:revision>
  <dcterms:created xsi:type="dcterms:W3CDTF">2024-05-13T02:04:39Z</dcterms:created>
  <dcterms:modified xsi:type="dcterms:W3CDTF">2024-05-15T18:53:36Z</dcterms:modified>
</cp:coreProperties>
</file>