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ck Bukaty" userId="7497a918b422615f" providerId="LiveId" clId="{C428A483-91AF-45A3-8E5A-899E74AD30A1}"/>
    <pc:docChg chg="custSel modSld">
      <pc:chgData name="Buck Bukaty" userId="7497a918b422615f" providerId="LiveId" clId="{C428A483-91AF-45A3-8E5A-899E74AD30A1}" dt="2024-05-14T15:13:37.308" v="0" actId="478"/>
      <pc:docMkLst>
        <pc:docMk/>
      </pc:docMkLst>
      <pc:sldChg chg="delSp mod">
        <pc:chgData name="Buck Bukaty" userId="7497a918b422615f" providerId="LiveId" clId="{C428A483-91AF-45A3-8E5A-899E74AD30A1}" dt="2024-05-14T15:13:37.308" v="0" actId="478"/>
        <pc:sldMkLst>
          <pc:docMk/>
          <pc:sldMk cId="4177762881" sldId="256"/>
        </pc:sldMkLst>
        <pc:spChg chg="del">
          <ac:chgData name="Buck Bukaty" userId="7497a918b422615f" providerId="LiveId" clId="{C428A483-91AF-45A3-8E5A-899E74AD30A1}" dt="2024-05-14T15:13:37.308" v="0" actId="478"/>
          <ac:spMkLst>
            <pc:docMk/>
            <pc:sldMk cId="4177762881" sldId="256"/>
            <ac:spMk id="33" creationId="{287353CB-5ABE-418D-95E9-173D5E4A84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8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6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3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5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40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9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3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9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19E1-EFFE-43B0-B892-35C3DE72B4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2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A919E1-EFFE-43B0-B892-35C3DE72B48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CD004B-71F3-48EF-8FD5-CE00972FA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0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699225F-E286-536D-67D1-EE010D07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13532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84D4BE-93E6-D9CB-F655-5D96D0C9A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7701"/>
            <a:ext cx="3429000" cy="13564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8B9956-B2EC-9136-E754-F142D5A43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397701"/>
            <a:ext cx="3429000" cy="13564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1A05D8F-DF6C-345C-4B6F-05264CAC5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16129"/>
            <a:ext cx="3429000" cy="66783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5CB51D4-602F-1158-03D9-9A6E073A0F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2816129"/>
            <a:ext cx="3429000" cy="66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6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Buck Bukaty</dc:creator>
  <cp:lastModifiedBy>Buck Bukaty</cp:lastModifiedBy>
  <cp:revision>1</cp:revision>
  <dcterms:created xsi:type="dcterms:W3CDTF">2024-05-13T02:04:39Z</dcterms:created>
  <dcterms:modified xsi:type="dcterms:W3CDTF">2024-05-14T15:13:43Z</dcterms:modified>
</cp:coreProperties>
</file>