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3" autoAdjust="0"/>
    <p:restoredTop sz="94660"/>
  </p:normalViewPr>
  <p:slideViewPr>
    <p:cSldViewPr snapToGrid="0">
      <p:cViewPr>
        <p:scale>
          <a:sx n="150" d="100"/>
          <a:sy n="150" d="100"/>
        </p:scale>
        <p:origin x="8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A919E1-EFFE-43B0-B892-35C3DE72B480}"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D004B-71F3-48EF-8FD5-CE00972FA6CE}" type="slidenum">
              <a:rPr lang="en-US" smtClean="0"/>
              <a:t>‹#›</a:t>
            </a:fld>
            <a:endParaRPr lang="en-US"/>
          </a:p>
        </p:txBody>
      </p:sp>
    </p:spTree>
    <p:extLst>
      <p:ext uri="{BB962C8B-B14F-4D97-AF65-F5344CB8AC3E}">
        <p14:creationId xmlns:p14="http://schemas.microsoft.com/office/powerpoint/2010/main" val="2653683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A919E1-EFFE-43B0-B892-35C3DE72B480}"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D004B-71F3-48EF-8FD5-CE00972FA6CE}" type="slidenum">
              <a:rPr lang="en-US" smtClean="0"/>
              <a:t>‹#›</a:t>
            </a:fld>
            <a:endParaRPr lang="en-US"/>
          </a:p>
        </p:txBody>
      </p:sp>
    </p:spTree>
    <p:extLst>
      <p:ext uri="{BB962C8B-B14F-4D97-AF65-F5344CB8AC3E}">
        <p14:creationId xmlns:p14="http://schemas.microsoft.com/office/powerpoint/2010/main" val="2833665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A919E1-EFFE-43B0-B892-35C3DE72B480}"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D004B-71F3-48EF-8FD5-CE00972FA6CE}" type="slidenum">
              <a:rPr lang="en-US" smtClean="0"/>
              <a:t>‹#›</a:t>
            </a:fld>
            <a:endParaRPr lang="en-US"/>
          </a:p>
        </p:txBody>
      </p:sp>
    </p:spTree>
    <p:extLst>
      <p:ext uri="{BB962C8B-B14F-4D97-AF65-F5344CB8AC3E}">
        <p14:creationId xmlns:p14="http://schemas.microsoft.com/office/powerpoint/2010/main" val="832537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A919E1-EFFE-43B0-B892-35C3DE72B480}"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D004B-71F3-48EF-8FD5-CE00972FA6CE}" type="slidenum">
              <a:rPr lang="en-US" smtClean="0"/>
              <a:t>‹#›</a:t>
            </a:fld>
            <a:endParaRPr lang="en-US"/>
          </a:p>
        </p:txBody>
      </p:sp>
    </p:spTree>
    <p:extLst>
      <p:ext uri="{BB962C8B-B14F-4D97-AF65-F5344CB8AC3E}">
        <p14:creationId xmlns:p14="http://schemas.microsoft.com/office/powerpoint/2010/main" val="3409106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A919E1-EFFE-43B0-B892-35C3DE72B480}"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D004B-71F3-48EF-8FD5-CE00972FA6CE}" type="slidenum">
              <a:rPr lang="en-US" smtClean="0"/>
              <a:t>‹#›</a:t>
            </a:fld>
            <a:endParaRPr lang="en-US"/>
          </a:p>
        </p:txBody>
      </p:sp>
    </p:spTree>
    <p:extLst>
      <p:ext uri="{BB962C8B-B14F-4D97-AF65-F5344CB8AC3E}">
        <p14:creationId xmlns:p14="http://schemas.microsoft.com/office/powerpoint/2010/main" val="474055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A919E1-EFFE-43B0-B892-35C3DE72B480}" type="datetimeFigureOut">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D004B-71F3-48EF-8FD5-CE00972FA6CE}" type="slidenum">
              <a:rPr lang="en-US" smtClean="0"/>
              <a:t>‹#›</a:t>
            </a:fld>
            <a:endParaRPr lang="en-US"/>
          </a:p>
        </p:txBody>
      </p:sp>
    </p:spTree>
    <p:extLst>
      <p:ext uri="{BB962C8B-B14F-4D97-AF65-F5344CB8AC3E}">
        <p14:creationId xmlns:p14="http://schemas.microsoft.com/office/powerpoint/2010/main" val="1002340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A919E1-EFFE-43B0-B892-35C3DE72B480}" type="datetimeFigureOut">
              <a:rPr lang="en-US" smtClean="0"/>
              <a:t>5/12/2024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CD004B-71F3-48EF-8FD5-CE00972FA6CE}" type="slidenum">
              <a:rPr lang="en-US" smtClean="0"/>
              <a:t>‹#›</a:t>
            </a:fld>
            <a:endParaRPr lang="en-US"/>
          </a:p>
        </p:txBody>
      </p:sp>
    </p:spTree>
    <p:extLst>
      <p:ext uri="{BB962C8B-B14F-4D97-AF65-F5344CB8AC3E}">
        <p14:creationId xmlns:p14="http://schemas.microsoft.com/office/powerpoint/2010/main" val="522195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A919E1-EFFE-43B0-B892-35C3DE72B480}" type="datetimeFigureOut">
              <a:rPr lang="en-US" smtClean="0"/>
              <a:t>5/12/2024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CD004B-71F3-48EF-8FD5-CE00972FA6CE}" type="slidenum">
              <a:rPr lang="en-US" smtClean="0"/>
              <a:t>‹#›</a:t>
            </a:fld>
            <a:endParaRPr lang="en-US"/>
          </a:p>
        </p:txBody>
      </p:sp>
    </p:spTree>
    <p:extLst>
      <p:ext uri="{BB962C8B-B14F-4D97-AF65-F5344CB8AC3E}">
        <p14:creationId xmlns:p14="http://schemas.microsoft.com/office/powerpoint/2010/main" val="2543188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A919E1-EFFE-43B0-B892-35C3DE72B480}" type="datetimeFigureOut">
              <a:rPr lang="en-US" smtClean="0"/>
              <a:t>5/12/2024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CD004B-71F3-48EF-8FD5-CE00972FA6CE}" type="slidenum">
              <a:rPr lang="en-US" smtClean="0"/>
              <a:t>‹#›</a:t>
            </a:fld>
            <a:endParaRPr lang="en-US"/>
          </a:p>
        </p:txBody>
      </p:sp>
    </p:spTree>
    <p:extLst>
      <p:ext uri="{BB962C8B-B14F-4D97-AF65-F5344CB8AC3E}">
        <p14:creationId xmlns:p14="http://schemas.microsoft.com/office/powerpoint/2010/main" val="2218934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EA919E1-EFFE-43B0-B892-35C3DE72B480}" type="datetimeFigureOut">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D004B-71F3-48EF-8FD5-CE00972FA6CE}" type="slidenum">
              <a:rPr lang="en-US" smtClean="0"/>
              <a:t>‹#›</a:t>
            </a:fld>
            <a:endParaRPr lang="en-US"/>
          </a:p>
        </p:txBody>
      </p:sp>
    </p:spTree>
    <p:extLst>
      <p:ext uri="{BB962C8B-B14F-4D97-AF65-F5344CB8AC3E}">
        <p14:creationId xmlns:p14="http://schemas.microsoft.com/office/powerpoint/2010/main" val="420519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EA919E1-EFFE-43B0-B892-35C3DE72B480}" type="datetimeFigureOut">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D004B-71F3-48EF-8FD5-CE00972FA6CE}" type="slidenum">
              <a:rPr lang="en-US" smtClean="0"/>
              <a:t>‹#›</a:t>
            </a:fld>
            <a:endParaRPr lang="en-US"/>
          </a:p>
        </p:txBody>
      </p:sp>
    </p:spTree>
    <p:extLst>
      <p:ext uri="{BB962C8B-B14F-4D97-AF65-F5344CB8AC3E}">
        <p14:creationId xmlns:p14="http://schemas.microsoft.com/office/powerpoint/2010/main" val="1383727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82000"/>
                  </a:schemeClr>
                </a:solidFill>
              </a:defRPr>
            </a:lvl1pPr>
          </a:lstStyle>
          <a:p>
            <a:fld id="{EEA919E1-EFFE-43B0-B892-35C3DE72B480}" type="datetimeFigureOut">
              <a:rPr lang="en-US" smtClean="0"/>
              <a:t>5/12/2024</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82000"/>
                  </a:schemeClr>
                </a:solidFill>
              </a:defRPr>
            </a:lvl1pPr>
          </a:lstStyle>
          <a:p>
            <a:fld id="{44CD004B-71F3-48EF-8FD5-CE00972FA6CE}" type="slidenum">
              <a:rPr lang="en-US" smtClean="0"/>
              <a:t>‹#›</a:t>
            </a:fld>
            <a:endParaRPr lang="en-US"/>
          </a:p>
        </p:txBody>
      </p:sp>
    </p:spTree>
    <p:extLst>
      <p:ext uri="{BB962C8B-B14F-4D97-AF65-F5344CB8AC3E}">
        <p14:creationId xmlns:p14="http://schemas.microsoft.com/office/powerpoint/2010/main" val="3939706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F699225F-E286-536D-67D1-EE010D079675}"/>
              </a:ext>
            </a:extLst>
          </p:cNvPr>
          <p:cNvPicPr>
            <a:picLocks noChangeAspect="1"/>
          </p:cNvPicPr>
          <p:nvPr/>
        </p:nvPicPr>
        <p:blipFill>
          <a:blip r:embed="rId2"/>
          <a:stretch>
            <a:fillRect/>
          </a:stretch>
        </p:blipFill>
        <p:spPr>
          <a:xfrm>
            <a:off x="0" y="0"/>
            <a:ext cx="6858000" cy="1353251"/>
          </a:xfrm>
          <a:prstGeom prst="rect">
            <a:avLst/>
          </a:prstGeom>
        </p:spPr>
      </p:pic>
      <p:pic>
        <p:nvPicPr>
          <p:cNvPr id="20" name="Picture 19">
            <a:extLst>
              <a:ext uri="{FF2B5EF4-FFF2-40B4-BE49-F238E27FC236}">
                <a16:creationId xmlns:a16="http://schemas.microsoft.com/office/drawing/2014/main" id="{D184D4BE-93E6-D9CB-F655-5D96D0C9A595}"/>
              </a:ext>
            </a:extLst>
          </p:cNvPr>
          <p:cNvPicPr>
            <a:picLocks noChangeAspect="1"/>
          </p:cNvPicPr>
          <p:nvPr/>
        </p:nvPicPr>
        <p:blipFill>
          <a:blip r:embed="rId3"/>
          <a:stretch>
            <a:fillRect/>
          </a:stretch>
        </p:blipFill>
        <p:spPr>
          <a:xfrm>
            <a:off x="0" y="1397701"/>
            <a:ext cx="3429000" cy="1356401"/>
          </a:xfrm>
          <a:prstGeom prst="rect">
            <a:avLst/>
          </a:prstGeom>
        </p:spPr>
      </p:pic>
      <p:pic>
        <p:nvPicPr>
          <p:cNvPr id="24" name="Picture 23">
            <a:extLst>
              <a:ext uri="{FF2B5EF4-FFF2-40B4-BE49-F238E27FC236}">
                <a16:creationId xmlns:a16="http://schemas.microsoft.com/office/drawing/2014/main" id="{1F8B9956-B2EC-9136-E754-F142D5A43B34}"/>
              </a:ext>
            </a:extLst>
          </p:cNvPr>
          <p:cNvPicPr>
            <a:picLocks noChangeAspect="1"/>
          </p:cNvPicPr>
          <p:nvPr/>
        </p:nvPicPr>
        <p:blipFill>
          <a:blip r:embed="rId4"/>
          <a:stretch>
            <a:fillRect/>
          </a:stretch>
        </p:blipFill>
        <p:spPr>
          <a:xfrm>
            <a:off x="3429000" y="1397701"/>
            <a:ext cx="3429000" cy="1356401"/>
          </a:xfrm>
          <a:prstGeom prst="rect">
            <a:avLst/>
          </a:prstGeom>
        </p:spPr>
      </p:pic>
      <p:pic>
        <p:nvPicPr>
          <p:cNvPr id="26" name="Picture 25">
            <a:extLst>
              <a:ext uri="{FF2B5EF4-FFF2-40B4-BE49-F238E27FC236}">
                <a16:creationId xmlns:a16="http://schemas.microsoft.com/office/drawing/2014/main" id="{A1A05D8F-DF6C-345C-4B6F-05264CAC5BBF}"/>
              </a:ext>
            </a:extLst>
          </p:cNvPr>
          <p:cNvPicPr>
            <a:picLocks noChangeAspect="1"/>
          </p:cNvPicPr>
          <p:nvPr/>
        </p:nvPicPr>
        <p:blipFill>
          <a:blip r:embed="rId5"/>
          <a:stretch>
            <a:fillRect/>
          </a:stretch>
        </p:blipFill>
        <p:spPr>
          <a:xfrm>
            <a:off x="0" y="2816129"/>
            <a:ext cx="3429000" cy="667838"/>
          </a:xfrm>
          <a:prstGeom prst="rect">
            <a:avLst/>
          </a:prstGeom>
        </p:spPr>
      </p:pic>
      <p:pic>
        <p:nvPicPr>
          <p:cNvPr id="28" name="Picture 27">
            <a:extLst>
              <a:ext uri="{FF2B5EF4-FFF2-40B4-BE49-F238E27FC236}">
                <a16:creationId xmlns:a16="http://schemas.microsoft.com/office/drawing/2014/main" id="{75CB51D4-602F-1158-03D9-9A6E073A0FD9}"/>
              </a:ext>
            </a:extLst>
          </p:cNvPr>
          <p:cNvPicPr>
            <a:picLocks noChangeAspect="1"/>
          </p:cNvPicPr>
          <p:nvPr/>
        </p:nvPicPr>
        <p:blipFill>
          <a:blip r:embed="rId6"/>
          <a:stretch>
            <a:fillRect/>
          </a:stretch>
        </p:blipFill>
        <p:spPr>
          <a:xfrm>
            <a:off x="3429000" y="2816129"/>
            <a:ext cx="3429000" cy="667838"/>
          </a:xfrm>
          <a:prstGeom prst="rect">
            <a:avLst/>
          </a:prstGeom>
        </p:spPr>
      </p:pic>
      <p:sp>
        <p:nvSpPr>
          <p:cNvPr id="33" name="TextBox 32">
            <a:extLst>
              <a:ext uri="{FF2B5EF4-FFF2-40B4-BE49-F238E27FC236}">
                <a16:creationId xmlns:a16="http://schemas.microsoft.com/office/drawing/2014/main" id="{287353CB-5ABE-418D-95E9-173D5E4A8475}"/>
              </a:ext>
            </a:extLst>
          </p:cNvPr>
          <p:cNvSpPr txBox="1"/>
          <p:nvPr/>
        </p:nvSpPr>
        <p:spPr>
          <a:xfrm>
            <a:off x="1200150" y="3725614"/>
            <a:ext cx="4387850" cy="1077218"/>
          </a:xfrm>
          <a:prstGeom prst="rect">
            <a:avLst/>
          </a:prstGeom>
          <a:noFill/>
        </p:spPr>
        <p:txBody>
          <a:bodyPr wrap="square" rtlCol="0">
            <a:spAutoFit/>
          </a:bodyPr>
          <a:lstStyle/>
          <a:p>
            <a:r>
              <a:rPr lang="en-US" sz="800" b="0" i="0" u="none" strike="noStrike" dirty="0">
                <a:solidFill>
                  <a:srgbClr val="000000"/>
                </a:solidFill>
                <a:effectLst/>
                <a:latin typeface="Arial" panose="020B0604020202020204" pitchFamily="34" charset="0"/>
              </a:rPr>
              <a:t>Figure 1. Profile of a temperature logger recording at 30 minute intervals in the mid-intertidal zone at Kachemak Bay, Alaska USA during the period of 2013-2023 (</a:t>
            </a:r>
            <a:r>
              <a:rPr lang="en-US" sz="800" b="0" i="0" u="none" strike="noStrike" dirty="0">
                <a:solidFill>
                  <a:srgbClr val="000000"/>
                </a:solidFill>
                <a:effectLst/>
                <a:highlight>
                  <a:srgbClr val="FFFF00"/>
                </a:highlight>
                <a:latin typeface="Arial" panose="020B0604020202020204" pitchFamily="34" charset="0"/>
              </a:rPr>
              <a:t>CITE Data Source - https://doi.org/10.5066/F7WH2N3T</a:t>
            </a:r>
            <a:r>
              <a:rPr lang="en-US" sz="800" b="0" i="0" u="none" strike="noStrike" dirty="0">
                <a:solidFill>
                  <a:srgbClr val="000000"/>
                </a:solidFill>
                <a:effectLst/>
                <a:latin typeface="Arial" panose="020B0604020202020204" pitchFamily="34" charset="0"/>
              </a:rPr>
              <a:t>). (Top) One decade of temperature data (blue) and the mean temperature for each day calculated across the dataset (black, repeated yearly). Also pictured is the 90th percentile of daily maximum temperatures across the dataset (dotted red). (Middle Left) One year of data for 2017, a relatively cool year. (Middle Right) One year of data for 2019, a relatively hot year. (Bottom Left) Data for September 2017. (Bottom Right) Data for September 2019. For all panels colors are as in top panel legend.</a:t>
            </a:r>
            <a:endParaRPr lang="en-US" sz="800" dirty="0"/>
          </a:p>
        </p:txBody>
      </p:sp>
    </p:spTree>
    <p:extLst>
      <p:ext uri="{BB962C8B-B14F-4D97-AF65-F5344CB8AC3E}">
        <p14:creationId xmlns:p14="http://schemas.microsoft.com/office/powerpoint/2010/main" val="41777628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69</TotalTime>
  <Words>149</Words>
  <Application>Microsoft Office PowerPoint</Application>
  <PresentationFormat>Letter Paper (8.5x11 in)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Buck Bukaty</dc:creator>
  <cp:lastModifiedBy>Buck Bukaty</cp:lastModifiedBy>
  <cp:revision>1</cp:revision>
  <dcterms:created xsi:type="dcterms:W3CDTF">2024-05-13T02:04:39Z</dcterms:created>
  <dcterms:modified xsi:type="dcterms:W3CDTF">2024-05-13T03:14:32Z</dcterms:modified>
</cp:coreProperties>
</file>