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14"/>
  </p:notesMasterIdLst>
  <p:handoutMasterIdLst>
    <p:handoutMasterId r:id="rId15"/>
  </p:handoutMasterIdLst>
  <p:sldIdLst>
    <p:sldId id="373" r:id="rId4"/>
    <p:sldId id="598" r:id="rId5"/>
    <p:sldId id="588" r:id="rId6"/>
    <p:sldId id="592" r:id="rId7"/>
    <p:sldId id="593" r:id="rId8"/>
    <p:sldId id="594" r:id="rId9"/>
    <p:sldId id="595" r:id="rId10"/>
    <p:sldId id="596" r:id="rId11"/>
    <p:sldId id="602" r:id="rId12"/>
    <p:sldId id="603" r:id="rId13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63800"/>
    <a:srgbClr val="000000"/>
    <a:srgbClr val="EAA0A0"/>
    <a:srgbClr val="E07676"/>
    <a:srgbClr val="D2232A"/>
    <a:srgbClr val="820000"/>
    <a:srgbClr val="D56B59"/>
    <a:srgbClr val="EBB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94660"/>
  </p:normalViewPr>
  <p:slideViewPr>
    <p:cSldViewPr>
      <p:cViewPr varScale="1">
        <p:scale>
          <a:sx n="106" d="100"/>
          <a:sy n="106" d="100"/>
        </p:scale>
        <p:origin x="21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8129A-CD95-465A-82CB-6AB56F66C8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9CF57-C150-4259-A411-44D080958302}">
      <dgm:prSet/>
      <dgm:spPr/>
      <dgm:t>
        <a:bodyPr/>
        <a:lstStyle/>
        <a:p>
          <a:r>
            <a:rPr lang="en-AU" dirty="0"/>
            <a:t>Informational</a:t>
          </a:r>
        </a:p>
      </dgm:t>
    </dgm:pt>
    <dgm:pt modelId="{A1DFCE96-C190-4E90-A895-6A5F37049285}" type="parTrans" cxnId="{88D6DEF0-9F19-45C4-B794-6D6740951637}">
      <dgm:prSet/>
      <dgm:spPr/>
      <dgm:t>
        <a:bodyPr/>
        <a:lstStyle/>
        <a:p>
          <a:endParaRPr lang="en-US"/>
        </a:p>
      </dgm:t>
    </dgm:pt>
    <dgm:pt modelId="{83D017C4-D297-474A-B827-F3BB1BFCEAD6}" type="sibTrans" cxnId="{88D6DEF0-9F19-45C4-B794-6D6740951637}">
      <dgm:prSet/>
      <dgm:spPr/>
      <dgm:t>
        <a:bodyPr/>
        <a:lstStyle/>
        <a:p>
          <a:endParaRPr lang="en-US"/>
        </a:p>
      </dgm:t>
    </dgm:pt>
    <dgm:pt modelId="{05174C03-88CD-46F6-B98E-2E8CE3B10BD6}">
      <dgm:prSet/>
      <dgm:spPr/>
      <dgm:t>
        <a:bodyPr/>
        <a:lstStyle/>
        <a:p>
          <a:r>
            <a:rPr lang="en-AU" dirty="0"/>
            <a:t>Carry more information which must be converted into contextual knowledge</a:t>
          </a:r>
        </a:p>
      </dgm:t>
    </dgm:pt>
    <dgm:pt modelId="{9020A4B8-98D4-4B34-82CC-3566339D114D}" type="parTrans" cxnId="{A428DCCC-6663-46F7-8777-359DA4119ED3}">
      <dgm:prSet/>
      <dgm:spPr/>
      <dgm:t>
        <a:bodyPr/>
        <a:lstStyle/>
        <a:p>
          <a:endParaRPr lang="en-US"/>
        </a:p>
      </dgm:t>
    </dgm:pt>
    <dgm:pt modelId="{EE2FAA0F-3677-4B74-828C-207BE37FACE3}" type="sibTrans" cxnId="{A428DCCC-6663-46F7-8777-359DA4119ED3}">
      <dgm:prSet/>
      <dgm:spPr/>
      <dgm:t>
        <a:bodyPr/>
        <a:lstStyle/>
        <a:p>
          <a:endParaRPr lang="en-US"/>
        </a:p>
      </dgm:t>
    </dgm:pt>
    <dgm:pt modelId="{DC07043C-0339-40B6-BC32-DD21947EC339}">
      <dgm:prSet/>
      <dgm:spPr/>
      <dgm:t>
        <a:bodyPr/>
        <a:lstStyle/>
        <a:p>
          <a:r>
            <a:rPr lang="en-AU" dirty="0"/>
            <a:t>Internet-delivered</a:t>
          </a:r>
        </a:p>
      </dgm:t>
    </dgm:pt>
    <dgm:pt modelId="{E730A845-EDE6-41E0-811C-F52E579EA38A}" type="parTrans" cxnId="{D15A664C-78BA-4D50-934D-DC729C1CBECD}">
      <dgm:prSet/>
      <dgm:spPr/>
      <dgm:t>
        <a:bodyPr/>
        <a:lstStyle/>
        <a:p>
          <a:endParaRPr lang="en-US"/>
        </a:p>
      </dgm:t>
    </dgm:pt>
    <dgm:pt modelId="{FEB5472A-D070-4028-B785-767E8D83C783}" type="sibTrans" cxnId="{D15A664C-78BA-4D50-934D-DC729C1CBECD}">
      <dgm:prSet/>
      <dgm:spPr/>
      <dgm:t>
        <a:bodyPr/>
        <a:lstStyle/>
        <a:p>
          <a:endParaRPr lang="en-US"/>
        </a:p>
      </dgm:t>
    </dgm:pt>
    <dgm:pt modelId="{D13A2937-6601-40A8-9BD5-D4B8FB005EC6}">
      <dgm:prSet/>
      <dgm:spPr/>
      <dgm:t>
        <a:bodyPr/>
        <a:lstStyle/>
        <a:p>
          <a:r>
            <a:rPr lang="en-AU" dirty="0"/>
            <a:t>Study Aid</a:t>
          </a:r>
        </a:p>
      </dgm:t>
    </dgm:pt>
    <dgm:pt modelId="{2F637C3C-6AD0-4088-B8AC-98C1C85F3499}" type="parTrans" cxnId="{F503F041-BCA9-4EB3-816D-57A94B43F5C3}">
      <dgm:prSet/>
      <dgm:spPr/>
      <dgm:t>
        <a:bodyPr/>
        <a:lstStyle/>
        <a:p>
          <a:endParaRPr lang="en-US"/>
        </a:p>
      </dgm:t>
    </dgm:pt>
    <dgm:pt modelId="{3B390511-DA82-4DCC-9DA1-FF31C36AC156}" type="sibTrans" cxnId="{F503F041-BCA9-4EB3-816D-57A94B43F5C3}">
      <dgm:prSet/>
      <dgm:spPr/>
      <dgm:t>
        <a:bodyPr/>
        <a:lstStyle/>
        <a:p>
          <a:endParaRPr lang="en-US"/>
        </a:p>
      </dgm:t>
    </dgm:pt>
    <dgm:pt modelId="{63F3F17E-D8F9-4B51-9622-7EB82B70E6C4}">
      <dgm:prSet/>
      <dgm:spPr/>
      <dgm:t>
        <a:bodyPr/>
        <a:lstStyle/>
        <a:p>
          <a:r>
            <a:rPr lang="en-AU" dirty="0"/>
            <a:t>Need to be shared over weak internet links to dozens or even hundreds of people</a:t>
          </a:r>
        </a:p>
      </dgm:t>
    </dgm:pt>
    <dgm:pt modelId="{A760E6FA-01B9-4275-A772-C8A9E4EE5FF3}" type="parTrans" cxnId="{314D505B-6058-478E-8226-BDD858FEF2C1}">
      <dgm:prSet/>
      <dgm:spPr/>
      <dgm:t>
        <a:bodyPr/>
        <a:lstStyle/>
        <a:p>
          <a:endParaRPr lang="en-US"/>
        </a:p>
      </dgm:t>
    </dgm:pt>
    <dgm:pt modelId="{98796F34-8DB0-460A-9163-773A2BA16488}" type="sibTrans" cxnId="{314D505B-6058-478E-8226-BDD858FEF2C1}">
      <dgm:prSet/>
      <dgm:spPr/>
      <dgm:t>
        <a:bodyPr/>
        <a:lstStyle/>
        <a:p>
          <a:endParaRPr lang="en-US"/>
        </a:p>
      </dgm:t>
    </dgm:pt>
    <dgm:pt modelId="{1CF4E663-90D6-4099-B1DE-BC654B5850DD}">
      <dgm:prSet/>
      <dgm:spPr/>
      <dgm:t>
        <a:bodyPr/>
        <a:lstStyle/>
        <a:p>
          <a:r>
            <a:rPr lang="en-AU" dirty="0"/>
            <a:t>Need to be used weeks later as a study aid to revisit parts of the webinar discussion</a:t>
          </a:r>
        </a:p>
      </dgm:t>
    </dgm:pt>
    <dgm:pt modelId="{87137091-D1B1-4858-8CEB-5E2058CC1E13}" type="parTrans" cxnId="{8CDBB0A1-9B50-4E30-95D7-76B37335EAD1}">
      <dgm:prSet/>
      <dgm:spPr/>
      <dgm:t>
        <a:bodyPr/>
        <a:lstStyle/>
        <a:p>
          <a:endParaRPr lang="en-US"/>
        </a:p>
      </dgm:t>
    </dgm:pt>
    <dgm:pt modelId="{5C2B3A62-54A3-4B4C-8162-CFCD67A7A325}" type="sibTrans" cxnId="{8CDBB0A1-9B50-4E30-95D7-76B37335EAD1}">
      <dgm:prSet/>
      <dgm:spPr/>
      <dgm:t>
        <a:bodyPr/>
        <a:lstStyle/>
        <a:p>
          <a:endParaRPr lang="en-US"/>
        </a:p>
      </dgm:t>
    </dgm:pt>
    <dgm:pt modelId="{D336C33D-AC67-4723-A1F6-844977027E16}" type="pres">
      <dgm:prSet presAssocID="{78A8129A-CD95-465A-82CB-6AB56F66C8CD}" presName="Name0" presStyleCnt="0">
        <dgm:presLayoutVars>
          <dgm:dir/>
          <dgm:animLvl val="lvl"/>
          <dgm:resizeHandles val="exact"/>
        </dgm:presLayoutVars>
      </dgm:prSet>
      <dgm:spPr/>
    </dgm:pt>
    <dgm:pt modelId="{AE333F4C-0746-4FD8-8B14-51203F88F314}" type="pres">
      <dgm:prSet presAssocID="{7F79CF57-C150-4259-A411-44D080958302}" presName="linNode" presStyleCnt="0"/>
      <dgm:spPr/>
    </dgm:pt>
    <dgm:pt modelId="{0E321DFA-5202-454F-9CF5-12A61DCE7463}" type="pres">
      <dgm:prSet presAssocID="{7F79CF57-C150-4259-A411-44D0809583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452FCA-9407-4227-84C2-C75FAE99DCA7}" type="pres">
      <dgm:prSet presAssocID="{7F79CF57-C150-4259-A411-44D080958302}" presName="descendantText" presStyleLbl="alignAccFollowNode1" presStyleIdx="0" presStyleCnt="3">
        <dgm:presLayoutVars>
          <dgm:bulletEnabled val="1"/>
        </dgm:presLayoutVars>
      </dgm:prSet>
      <dgm:spPr/>
    </dgm:pt>
    <dgm:pt modelId="{87BFD25D-A3F6-4DD3-8FF3-6B0E772B61C5}" type="pres">
      <dgm:prSet presAssocID="{83D017C4-D297-474A-B827-F3BB1BFCEAD6}" presName="sp" presStyleCnt="0"/>
      <dgm:spPr/>
    </dgm:pt>
    <dgm:pt modelId="{0373406F-F6A2-4E5F-B867-4C7332851789}" type="pres">
      <dgm:prSet presAssocID="{DC07043C-0339-40B6-BC32-DD21947EC339}" presName="linNode" presStyleCnt="0"/>
      <dgm:spPr/>
    </dgm:pt>
    <dgm:pt modelId="{37AABE21-6785-4B67-80F5-EA002A8A4EA5}" type="pres">
      <dgm:prSet presAssocID="{DC07043C-0339-40B6-BC32-DD21947EC3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27F3D9-918C-449B-BD1A-B8B4EA6C88F3}" type="pres">
      <dgm:prSet presAssocID="{DC07043C-0339-40B6-BC32-DD21947EC339}" presName="descendantText" presStyleLbl="alignAccFollowNode1" presStyleIdx="1" presStyleCnt="3">
        <dgm:presLayoutVars>
          <dgm:bulletEnabled val="1"/>
        </dgm:presLayoutVars>
      </dgm:prSet>
      <dgm:spPr/>
    </dgm:pt>
    <dgm:pt modelId="{872C1794-9AC1-43EA-A716-C3030DE0364C}" type="pres">
      <dgm:prSet presAssocID="{FEB5472A-D070-4028-B785-767E8D83C783}" presName="sp" presStyleCnt="0"/>
      <dgm:spPr/>
    </dgm:pt>
    <dgm:pt modelId="{0BEC38DA-231E-4C95-B306-F9E7E7E1523D}" type="pres">
      <dgm:prSet presAssocID="{D13A2937-6601-40A8-9BD5-D4B8FB005EC6}" presName="linNode" presStyleCnt="0"/>
      <dgm:spPr/>
    </dgm:pt>
    <dgm:pt modelId="{E85DB164-19A0-44CD-A187-0B5EF425484F}" type="pres">
      <dgm:prSet presAssocID="{D13A2937-6601-40A8-9BD5-D4B8FB005E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DA13E1F-3D97-4FA4-91CB-7DAD51F15354}" type="pres">
      <dgm:prSet presAssocID="{D13A2937-6601-40A8-9BD5-D4B8FB005E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54F53DF-EF97-4A91-903C-217C2D8F093B}" type="presOf" srcId="{D13A2937-6601-40A8-9BD5-D4B8FB005EC6}" destId="{E85DB164-19A0-44CD-A187-0B5EF425484F}" srcOrd="0" destOrd="0" presId="urn:microsoft.com/office/officeart/2005/8/layout/vList5"/>
    <dgm:cxn modelId="{EB3FB995-E172-4211-8D4F-A3DDB11C7FF6}" type="presOf" srcId="{78A8129A-CD95-465A-82CB-6AB56F66C8CD}" destId="{D336C33D-AC67-4723-A1F6-844977027E16}" srcOrd="0" destOrd="0" presId="urn:microsoft.com/office/officeart/2005/8/layout/vList5"/>
    <dgm:cxn modelId="{3E109D91-8A90-42AA-AEF1-604BE3951A0F}" type="presOf" srcId="{05174C03-88CD-46F6-B98E-2E8CE3B10BD6}" destId="{EE452FCA-9407-4227-84C2-C75FAE99DCA7}" srcOrd="0" destOrd="0" presId="urn:microsoft.com/office/officeart/2005/8/layout/vList5"/>
    <dgm:cxn modelId="{F503F041-BCA9-4EB3-816D-57A94B43F5C3}" srcId="{78A8129A-CD95-465A-82CB-6AB56F66C8CD}" destId="{D13A2937-6601-40A8-9BD5-D4B8FB005EC6}" srcOrd="2" destOrd="0" parTransId="{2F637C3C-6AD0-4088-B8AC-98C1C85F3499}" sibTransId="{3B390511-DA82-4DCC-9DA1-FF31C36AC156}"/>
    <dgm:cxn modelId="{ACA392F6-1D8C-44E2-A241-84A2A69230B7}" type="presOf" srcId="{7F79CF57-C150-4259-A411-44D080958302}" destId="{0E321DFA-5202-454F-9CF5-12A61DCE7463}" srcOrd="0" destOrd="0" presId="urn:microsoft.com/office/officeart/2005/8/layout/vList5"/>
    <dgm:cxn modelId="{EE9030EB-DE71-402F-ACFD-1805506268FC}" type="presOf" srcId="{DC07043C-0339-40B6-BC32-DD21947EC339}" destId="{37AABE21-6785-4B67-80F5-EA002A8A4EA5}" srcOrd="0" destOrd="0" presId="urn:microsoft.com/office/officeart/2005/8/layout/vList5"/>
    <dgm:cxn modelId="{314D505B-6058-478E-8226-BDD858FEF2C1}" srcId="{DC07043C-0339-40B6-BC32-DD21947EC339}" destId="{63F3F17E-D8F9-4B51-9622-7EB82B70E6C4}" srcOrd="0" destOrd="0" parTransId="{A760E6FA-01B9-4275-A772-C8A9E4EE5FF3}" sibTransId="{98796F34-8DB0-460A-9163-773A2BA16488}"/>
    <dgm:cxn modelId="{D15A664C-78BA-4D50-934D-DC729C1CBECD}" srcId="{78A8129A-CD95-465A-82CB-6AB56F66C8CD}" destId="{DC07043C-0339-40B6-BC32-DD21947EC339}" srcOrd="1" destOrd="0" parTransId="{E730A845-EDE6-41E0-811C-F52E579EA38A}" sibTransId="{FEB5472A-D070-4028-B785-767E8D83C783}"/>
    <dgm:cxn modelId="{4A0F6FB6-544C-47D4-9349-40E148969AB8}" type="presOf" srcId="{63F3F17E-D8F9-4B51-9622-7EB82B70E6C4}" destId="{F827F3D9-918C-449B-BD1A-B8B4EA6C88F3}" srcOrd="0" destOrd="0" presId="urn:microsoft.com/office/officeart/2005/8/layout/vList5"/>
    <dgm:cxn modelId="{260803DF-72B9-4CCA-BE1F-18FA80736482}" type="presOf" srcId="{1CF4E663-90D6-4099-B1DE-BC654B5850DD}" destId="{FDA13E1F-3D97-4FA4-91CB-7DAD51F15354}" srcOrd="0" destOrd="0" presId="urn:microsoft.com/office/officeart/2005/8/layout/vList5"/>
    <dgm:cxn modelId="{A428DCCC-6663-46F7-8777-359DA4119ED3}" srcId="{7F79CF57-C150-4259-A411-44D080958302}" destId="{05174C03-88CD-46F6-B98E-2E8CE3B10BD6}" srcOrd="0" destOrd="0" parTransId="{9020A4B8-98D4-4B34-82CC-3566339D114D}" sibTransId="{EE2FAA0F-3677-4B74-828C-207BE37FACE3}"/>
    <dgm:cxn modelId="{88D6DEF0-9F19-45C4-B794-6D6740951637}" srcId="{78A8129A-CD95-465A-82CB-6AB56F66C8CD}" destId="{7F79CF57-C150-4259-A411-44D080958302}" srcOrd="0" destOrd="0" parTransId="{A1DFCE96-C190-4E90-A895-6A5F37049285}" sibTransId="{83D017C4-D297-474A-B827-F3BB1BFCEAD6}"/>
    <dgm:cxn modelId="{8CDBB0A1-9B50-4E30-95D7-76B37335EAD1}" srcId="{D13A2937-6601-40A8-9BD5-D4B8FB005EC6}" destId="{1CF4E663-90D6-4099-B1DE-BC654B5850DD}" srcOrd="0" destOrd="0" parTransId="{87137091-D1B1-4858-8CEB-5E2058CC1E13}" sibTransId="{5C2B3A62-54A3-4B4C-8162-CFCD67A7A325}"/>
    <dgm:cxn modelId="{A9EE0255-FF3A-465D-AAEC-466161E0E8B9}" type="presParOf" srcId="{D336C33D-AC67-4723-A1F6-844977027E16}" destId="{AE333F4C-0746-4FD8-8B14-51203F88F314}" srcOrd="0" destOrd="0" presId="urn:microsoft.com/office/officeart/2005/8/layout/vList5"/>
    <dgm:cxn modelId="{C976F3F9-5933-4053-8BD9-858C3265D068}" type="presParOf" srcId="{AE333F4C-0746-4FD8-8B14-51203F88F314}" destId="{0E321DFA-5202-454F-9CF5-12A61DCE7463}" srcOrd="0" destOrd="0" presId="urn:microsoft.com/office/officeart/2005/8/layout/vList5"/>
    <dgm:cxn modelId="{8AEB0BBB-99D8-4649-820D-91E7CA35508A}" type="presParOf" srcId="{AE333F4C-0746-4FD8-8B14-51203F88F314}" destId="{EE452FCA-9407-4227-84C2-C75FAE99DCA7}" srcOrd="1" destOrd="0" presId="urn:microsoft.com/office/officeart/2005/8/layout/vList5"/>
    <dgm:cxn modelId="{02308346-951E-4177-8270-E593B97CF2E3}" type="presParOf" srcId="{D336C33D-AC67-4723-A1F6-844977027E16}" destId="{87BFD25D-A3F6-4DD3-8FF3-6B0E772B61C5}" srcOrd="1" destOrd="0" presId="urn:microsoft.com/office/officeart/2005/8/layout/vList5"/>
    <dgm:cxn modelId="{E3971E72-8EF7-44BC-AE95-20F31CA30228}" type="presParOf" srcId="{D336C33D-AC67-4723-A1F6-844977027E16}" destId="{0373406F-F6A2-4E5F-B867-4C7332851789}" srcOrd="2" destOrd="0" presId="urn:microsoft.com/office/officeart/2005/8/layout/vList5"/>
    <dgm:cxn modelId="{A6FF4B6C-2F86-4CDA-A528-394AA23B230C}" type="presParOf" srcId="{0373406F-F6A2-4E5F-B867-4C7332851789}" destId="{37AABE21-6785-4B67-80F5-EA002A8A4EA5}" srcOrd="0" destOrd="0" presId="urn:microsoft.com/office/officeart/2005/8/layout/vList5"/>
    <dgm:cxn modelId="{9E1BA73D-241F-44F2-B9D0-A814532E8EF8}" type="presParOf" srcId="{0373406F-F6A2-4E5F-B867-4C7332851789}" destId="{F827F3D9-918C-449B-BD1A-B8B4EA6C88F3}" srcOrd="1" destOrd="0" presId="urn:microsoft.com/office/officeart/2005/8/layout/vList5"/>
    <dgm:cxn modelId="{407A6C25-5C36-4049-A659-2BC07AAF9F84}" type="presParOf" srcId="{D336C33D-AC67-4723-A1F6-844977027E16}" destId="{872C1794-9AC1-43EA-A716-C3030DE0364C}" srcOrd="3" destOrd="0" presId="urn:microsoft.com/office/officeart/2005/8/layout/vList5"/>
    <dgm:cxn modelId="{09B83ABF-16B3-477D-BCB4-46A2747B979F}" type="presParOf" srcId="{D336C33D-AC67-4723-A1F6-844977027E16}" destId="{0BEC38DA-231E-4C95-B306-F9E7E7E1523D}" srcOrd="4" destOrd="0" presId="urn:microsoft.com/office/officeart/2005/8/layout/vList5"/>
    <dgm:cxn modelId="{6F017DE7-1A87-45DD-AB3D-8474C9286421}" type="presParOf" srcId="{0BEC38DA-231E-4C95-B306-F9E7E7E1523D}" destId="{E85DB164-19A0-44CD-A187-0B5EF425484F}" srcOrd="0" destOrd="0" presId="urn:microsoft.com/office/officeart/2005/8/layout/vList5"/>
    <dgm:cxn modelId="{AFDD2DD7-2E23-4CFE-A985-5E80A4838094}" type="presParOf" srcId="{0BEC38DA-231E-4C95-B306-F9E7E7E1523D}" destId="{FDA13E1F-3D97-4FA4-91CB-7DAD51F153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D1E57-EEE5-43B7-AC38-F8C537B11B9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E6B16-49B4-4EE0-9AAC-0718758E30B7}">
      <dgm:prSet/>
      <dgm:spPr/>
      <dgm:t>
        <a:bodyPr/>
        <a:lstStyle/>
        <a:p>
          <a:r>
            <a:rPr lang="en-AU" dirty="0"/>
            <a:t>Artwork</a:t>
          </a:r>
        </a:p>
      </dgm:t>
    </dgm:pt>
    <dgm:pt modelId="{0B313816-1968-41EB-9107-EB10A90A4440}" type="parTrans" cxnId="{54716BC3-34C6-43D1-8FAE-B9FE5DA47354}">
      <dgm:prSet/>
      <dgm:spPr/>
      <dgm:t>
        <a:bodyPr/>
        <a:lstStyle/>
        <a:p>
          <a:endParaRPr lang="en-US"/>
        </a:p>
      </dgm:t>
    </dgm:pt>
    <dgm:pt modelId="{A3B201EC-362B-4AFE-B2AE-B391D8A16CE8}" type="sibTrans" cxnId="{54716BC3-34C6-43D1-8FAE-B9FE5DA47354}">
      <dgm:prSet/>
      <dgm:spPr/>
      <dgm:t>
        <a:bodyPr/>
        <a:lstStyle/>
        <a:p>
          <a:endParaRPr lang="en-US"/>
        </a:p>
      </dgm:t>
    </dgm:pt>
    <dgm:pt modelId="{8EBA6ADB-163A-4B53-B843-4C0B50F11FB0}">
      <dgm:prSet/>
      <dgm:spPr/>
      <dgm:t>
        <a:bodyPr/>
        <a:lstStyle/>
        <a:p>
          <a:r>
            <a:rPr lang="en-AU" dirty="0"/>
            <a:t>Low-res, relevant and intellectual</a:t>
          </a:r>
        </a:p>
      </dgm:t>
    </dgm:pt>
    <dgm:pt modelId="{13A235BD-9B55-4366-8D84-9B2FB6333461}" type="parTrans" cxnId="{0CE8DFDD-9BA1-43D8-B7B7-4432E4C3761D}">
      <dgm:prSet/>
      <dgm:spPr/>
      <dgm:t>
        <a:bodyPr/>
        <a:lstStyle/>
        <a:p>
          <a:endParaRPr lang="en-US"/>
        </a:p>
      </dgm:t>
    </dgm:pt>
    <dgm:pt modelId="{B68CB730-DCB1-4816-A37A-C0B83A009979}" type="sibTrans" cxnId="{0CE8DFDD-9BA1-43D8-B7B7-4432E4C3761D}">
      <dgm:prSet/>
      <dgm:spPr/>
      <dgm:t>
        <a:bodyPr/>
        <a:lstStyle/>
        <a:p>
          <a:endParaRPr lang="en-US"/>
        </a:p>
      </dgm:t>
    </dgm:pt>
    <dgm:pt modelId="{F6E99EF0-6BB1-45C9-B210-F3C6C0AB3571}">
      <dgm:prSet/>
      <dgm:spPr/>
      <dgm:t>
        <a:bodyPr/>
        <a:lstStyle/>
        <a:p>
          <a:r>
            <a:rPr lang="en-AU" dirty="0"/>
            <a:t>Theme</a:t>
          </a:r>
        </a:p>
      </dgm:t>
    </dgm:pt>
    <dgm:pt modelId="{E7E6A5BA-43FF-40D5-B62D-322BE7929C8A}" type="parTrans" cxnId="{A752ACCA-540A-4846-9C68-64179EE23F98}">
      <dgm:prSet/>
      <dgm:spPr/>
      <dgm:t>
        <a:bodyPr/>
        <a:lstStyle/>
        <a:p>
          <a:endParaRPr lang="en-US"/>
        </a:p>
      </dgm:t>
    </dgm:pt>
    <dgm:pt modelId="{98036A82-80CA-4DAC-BC21-22561881D184}" type="sibTrans" cxnId="{A752ACCA-540A-4846-9C68-64179EE23F98}">
      <dgm:prSet/>
      <dgm:spPr/>
      <dgm:t>
        <a:bodyPr/>
        <a:lstStyle/>
        <a:p>
          <a:endParaRPr lang="en-US"/>
        </a:p>
      </dgm:t>
    </dgm:pt>
    <dgm:pt modelId="{096D2568-534F-4401-8660-0507CF4A27A1}">
      <dgm:prSet/>
      <dgm:spPr/>
      <dgm:t>
        <a:bodyPr/>
        <a:lstStyle/>
        <a:p>
          <a:r>
            <a:rPr lang="en-AU" dirty="0"/>
            <a:t>Calming tones, medium colours, and solid plates</a:t>
          </a:r>
        </a:p>
      </dgm:t>
    </dgm:pt>
    <dgm:pt modelId="{1F70DDC8-4ED7-4B90-A7F6-79EF36A17BF9}" type="parTrans" cxnId="{671EA54A-EB5F-4364-8814-34702C380A87}">
      <dgm:prSet/>
      <dgm:spPr/>
      <dgm:t>
        <a:bodyPr/>
        <a:lstStyle/>
        <a:p>
          <a:endParaRPr lang="en-US"/>
        </a:p>
      </dgm:t>
    </dgm:pt>
    <dgm:pt modelId="{7A6A338F-43FC-44B4-B905-60DE8612D0A9}" type="sibTrans" cxnId="{671EA54A-EB5F-4364-8814-34702C380A87}">
      <dgm:prSet/>
      <dgm:spPr/>
      <dgm:t>
        <a:bodyPr/>
        <a:lstStyle/>
        <a:p>
          <a:endParaRPr lang="en-US"/>
        </a:p>
      </dgm:t>
    </dgm:pt>
    <dgm:pt modelId="{D2FBE19B-F49F-4C88-8CE4-DB13A1D1E69B}">
      <dgm:prSet/>
      <dgm:spPr/>
      <dgm:t>
        <a:bodyPr/>
        <a:lstStyle/>
        <a:p>
          <a:r>
            <a:rPr lang="en-AU" dirty="0"/>
            <a:t>Style</a:t>
          </a:r>
        </a:p>
      </dgm:t>
    </dgm:pt>
    <dgm:pt modelId="{ED0CCD12-FB05-4831-A1E6-9DA535CF4C5F}" type="parTrans" cxnId="{8E95BEBA-B1D8-4485-83E1-6F2A2BEF3B19}">
      <dgm:prSet/>
      <dgm:spPr/>
      <dgm:t>
        <a:bodyPr/>
        <a:lstStyle/>
        <a:p>
          <a:endParaRPr lang="en-US"/>
        </a:p>
      </dgm:t>
    </dgm:pt>
    <dgm:pt modelId="{7F10C7D9-4558-4D96-92C0-2E80189CD70C}" type="sibTrans" cxnId="{8E95BEBA-B1D8-4485-83E1-6F2A2BEF3B19}">
      <dgm:prSet/>
      <dgm:spPr/>
      <dgm:t>
        <a:bodyPr/>
        <a:lstStyle/>
        <a:p>
          <a:endParaRPr lang="en-US"/>
        </a:p>
      </dgm:t>
    </dgm:pt>
    <dgm:pt modelId="{490FFE4E-2A7C-4F6D-B505-DD83EF8D505F}">
      <dgm:prSet/>
      <dgm:spPr/>
      <dgm:t>
        <a:bodyPr/>
        <a:lstStyle/>
        <a:p>
          <a:r>
            <a:rPr lang="en-AU" dirty="0"/>
            <a:t>Professional look low emotion &amp; not dramatic</a:t>
          </a:r>
        </a:p>
      </dgm:t>
    </dgm:pt>
    <dgm:pt modelId="{4EBCF627-602D-4908-90BD-FDAA2A25B464}" type="parTrans" cxnId="{875E155E-CC5E-4F2E-878B-54F7FEC8CCF4}">
      <dgm:prSet/>
      <dgm:spPr/>
      <dgm:t>
        <a:bodyPr/>
        <a:lstStyle/>
        <a:p>
          <a:endParaRPr lang="en-US"/>
        </a:p>
      </dgm:t>
    </dgm:pt>
    <dgm:pt modelId="{D987BDFA-FCCD-42AB-AA1D-88FADEEFB82F}" type="sibTrans" cxnId="{875E155E-CC5E-4F2E-878B-54F7FEC8CCF4}">
      <dgm:prSet/>
      <dgm:spPr/>
      <dgm:t>
        <a:bodyPr/>
        <a:lstStyle/>
        <a:p>
          <a:endParaRPr lang="en-US"/>
        </a:p>
      </dgm:t>
    </dgm:pt>
    <dgm:pt modelId="{B25BBE41-3FDD-4A3F-B21A-B395C5D5761E}">
      <dgm:prSet/>
      <dgm:spPr/>
      <dgm:t>
        <a:bodyPr/>
        <a:lstStyle/>
        <a:p>
          <a:r>
            <a:rPr lang="en-AU" dirty="0"/>
            <a:t>Creativity</a:t>
          </a:r>
        </a:p>
      </dgm:t>
    </dgm:pt>
    <dgm:pt modelId="{89392B93-1B95-4A84-A759-F9735170E08B}" type="parTrans" cxnId="{5E69EAE9-AD25-456D-BCFF-15111276D51B}">
      <dgm:prSet/>
      <dgm:spPr/>
      <dgm:t>
        <a:bodyPr/>
        <a:lstStyle/>
        <a:p>
          <a:endParaRPr lang="en-US"/>
        </a:p>
      </dgm:t>
    </dgm:pt>
    <dgm:pt modelId="{24D2261D-1F00-4CEA-8CA5-893BDBB70D28}" type="sibTrans" cxnId="{5E69EAE9-AD25-456D-BCFF-15111276D51B}">
      <dgm:prSet/>
      <dgm:spPr/>
      <dgm:t>
        <a:bodyPr/>
        <a:lstStyle/>
        <a:p>
          <a:endParaRPr lang="en-US"/>
        </a:p>
      </dgm:t>
    </dgm:pt>
    <dgm:pt modelId="{92CDF715-A947-4A67-9D7B-6359E9E83E80}">
      <dgm:prSet/>
      <dgm:spPr/>
      <dgm:t>
        <a:bodyPr/>
        <a:lstStyle/>
        <a:p>
          <a:r>
            <a:rPr lang="en-AU" dirty="0"/>
            <a:t>Limited to the context of the topic it covers</a:t>
          </a:r>
        </a:p>
      </dgm:t>
    </dgm:pt>
    <dgm:pt modelId="{23486E1D-8BCA-4448-9EF7-A97B69622023}" type="parTrans" cxnId="{8973A255-B3E0-4A4E-BCCF-E44E21B18846}">
      <dgm:prSet/>
      <dgm:spPr/>
      <dgm:t>
        <a:bodyPr/>
        <a:lstStyle/>
        <a:p>
          <a:endParaRPr lang="en-US"/>
        </a:p>
      </dgm:t>
    </dgm:pt>
    <dgm:pt modelId="{0D95B94C-E56E-40DA-BCF3-4875EE392C4D}" type="sibTrans" cxnId="{8973A255-B3E0-4A4E-BCCF-E44E21B18846}">
      <dgm:prSet/>
      <dgm:spPr/>
      <dgm:t>
        <a:bodyPr/>
        <a:lstStyle/>
        <a:p>
          <a:endParaRPr lang="en-US"/>
        </a:p>
      </dgm:t>
    </dgm:pt>
    <dgm:pt modelId="{B66462E5-E57D-46B3-B5BF-EC0B74E52E79}" type="pres">
      <dgm:prSet presAssocID="{EBFD1E57-EEE5-43B7-AC38-F8C537B11B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A5C2A-FA84-47DC-BE07-9820E8EB5BE2}" type="pres">
      <dgm:prSet presAssocID="{04EE6B16-49B4-4EE0-9AAC-0718758E30B7}" presName="root" presStyleCnt="0"/>
      <dgm:spPr/>
    </dgm:pt>
    <dgm:pt modelId="{A4D1AD43-5F9E-4C7C-B61B-EAC75B852138}" type="pres">
      <dgm:prSet presAssocID="{04EE6B16-49B4-4EE0-9AAC-0718758E30B7}" presName="rootComposite" presStyleCnt="0"/>
      <dgm:spPr/>
    </dgm:pt>
    <dgm:pt modelId="{B46C9ECB-D0B0-4790-9A2D-FEE532BE1038}" type="pres">
      <dgm:prSet presAssocID="{04EE6B16-49B4-4EE0-9AAC-0718758E30B7}" presName="rootText" presStyleLbl="node1" presStyleIdx="0" presStyleCnt="4"/>
      <dgm:spPr/>
    </dgm:pt>
    <dgm:pt modelId="{9213F8CD-2B4A-455E-832A-75BE4BA206E6}" type="pres">
      <dgm:prSet presAssocID="{04EE6B16-49B4-4EE0-9AAC-0718758E30B7}" presName="rootConnector" presStyleLbl="node1" presStyleIdx="0" presStyleCnt="4"/>
      <dgm:spPr/>
    </dgm:pt>
    <dgm:pt modelId="{5ECFBA63-58F6-44A1-8BFB-8C128D09917B}" type="pres">
      <dgm:prSet presAssocID="{04EE6B16-49B4-4EE0-9AAC-0718758E30B7}" presName="childShape" presStyleCnt="0"/>
      <dgm:spPr/>
    </dgm:pt>
    <dgm:pt modelId="{DC4FF804-BFCE-47E3-BC80-112E3B703315}" type="pres">
      <dgm:prSet presAssocID="{13A235BD-9B55-4366-8D84-9B2FB6333461}" presName="Name13" presStyleLbl="parChTrans1D2" presStyleIdx="0" presStyleCnt="4"/>
      <dgm:spPr/>
    </dgm:pt>
    <dgm:pt modelId="{11D71671-7FF6-4739-B9F1-32FD43BDEB07}" type="pres">
      <dgm:prSet presAssocID="{8EBA6ADB-163A-4B53-B843-4C0B50F11FB0}" presName="childText" presStyleLbl="bgAcc1" presStyleIdx="0" presStyleCnt="4">
        <dgm:presLayoutVars>
          <dgm:bulletEnabled val="1"/>
        </dgm:presLayoutVars>
      </dgm:prSet>
      <dgm:spPr/>
    </dgm:pt>
    <dgm:pt modelId="{52BC4EB3-80D3-4C04-B6A1-95C055668F71}" type="pres">
      <dgm:prSet presAssocID="{F6E99EF0-6BB1-45C9-B210-F3C6C0AB3571}" presName="root" presStyleCnt="0"/>
      <dgm:spPr/>
    </dgm:pt>
    <dgm:pt modelId="{9F55E49F-E11F-447A-B800-228F35CAD272}" type="pres">
      <dgm:prSet presAssocID="{F6E99EF0-6BB1-45C9-B210-F3C6C0AB3571}" presName="rootComposite" presStyleCnt="0"/>
      <dgm:spPr/>
    </dgm:pt>
    <dgm:pt modelId="{FD889EF2-7AB7-4A12-ADA9-EB39A5C218B8}" type="pres">
      <dgm:prSet presAssocID="{F6E99EF0-6BB1-45C9-B210-F3C6C0AB3571}" presName="rootText" presStyleLbl="node1" presStyleIdx="1" presStyleCnt="4"/>
      <dgm:spPr/>
    </dgm:pt>
    <dgm:pt modelId="{59F3A217-A9D2-4978-B1AE-C7016DCF98FA}" type="pres">
      <dgm:prSet presAssocID="{F6E99EF0-6BB1-45C9-B210-F3C6C0AB3571}" presName="rootConnector" presStyleLbl="node1" presStyleIdx="1" presStyleCnt="4"/>
      <dgm:spPr/>
    </dgm:pt>
    <dgm:pt modelId="{101EA0F7-79DD-4990-823E-915C80146FD0}" type="pres">
      <dgm:prSet presAssocID="{F6E99EF0-6BB1-45C9-B210-F3C6C0AB3571}" presName="childShape" presStyleCnt="0"/>
      <dgm:spPr/>
    </dgm:pt>
    <dgm:pt modelId="{896A8B30-347E-426E-A2CA-0BEE9CB5E70E}" type="pres">
      <dgm:prSet presAssocID="{1F70DDC8-4ED7-4B90-A7F6-79EF36A17BF9}" presName="Name13" presStyleLbl="parChTrans1D2" presStyleIdx="1" presStyleCnt="4"/>
      <dgm:spPr/>
    </dgm:pt>
    <dgm:pt modelId="{E5E5C7AB-182E-44D7-A40B-76A7DD42AB69}" type="pres">
      <dgm:prSet presAssocID="{096D2568-534F-4401-8660-0507CF4A27A1}" presName="childText" presStyleLbl="bgAcc1" presStyleIdx="1" presStyleCnt="4">
        <dgm:presLayoutVars>
          <dgm:bulletEnabled val="1"/>
        </dgm:presLayoutVars>
      </dgm:prSet>
      <dgm:spPr/>
    </dgm:pt>
    <dgm:pt modelId="{12C98EAA-C300-4C40-B78B-A688AEBCAE5D}" type="pres">
      <dgm:prSet presAssocID="{D2FBE19B-F49F-4C88-8CE4-DB13A1D1E69B}" presName="root" presStyleCnt="0"/>
      <dgm:spPr/>
    </dgm:pt>
    <dgm:pt modelId="{C77F5C4B-191E-4723-A5E4-D06384745C47}" type="pres">
      <dgm:prSet presAssocID="{D2FBE19B-F49F-4C88-8CE4-DB13A1D1E69B}" presName="rootComposite" presStyleCnt="0"/>
      <dgm:spPr/>
    </dgm:pt>
    <dgm:pt modelId="{A44F8A1A-E7CA-41F8-A669-011253211625}" type="pres">
      <dgm:prSet presAssocID="{D2FBE19B-F49F-4C88-8CE4-DB13A1D1E69B}" presName="rootText" presStyleLbl="node1" presStyleIdx="2" presStyleCnt="4"/>
      <dgm:spPr/>
    </dgm:pt>
    <dgm:pt modelId="{2B8BFCE3-7212-4463-A008-3C57D5F43347}" type="pres">
      <dgm:prSet presAssocID="{D2FBE19B-F49F-4C88-8CE4-DB13A1D1E69B}" presName="rootConnector" presStyleLbl="node1" presStyleIdx="2" presStyleCnt="4"/>
      <dgm:spPr/>
    </dgm:pt>
    <dgm:pt modelId="{5A9EBCC3-A5AF-4453-852B-08CBAFE1FA4D}" type="pres">
      <dgm:prSet presAssocID="{D2FBE19B-F49F-4C88-8CE4-DB13A1D1E69B}" presName="childShape" presStyleCnt="0"/>
      <dgm:spPr/>
    </dgm:pt>
    <dgm:pt modelId="{3DA66133-56D2-4E6B-9DDC-19C0D61FCAA1}" type="pres">
      <dgm:prSet presAssocID="{4EBCF627-602D-4908-90BD-FDAA2A25B464}" presName="Name13" presStyleLbl="parChTrans1D2" presStyleIdx="2" presStyleCnt="4"/>
      <dgm:spPr/>
    </dgm:pt>
    <dgm:pt modelId="{1E2A074A-F975-4CA7-863C-3DC1BFB7F96A}" type="pres">
      <dgm:prSet presAssocID="{490FFE4E-2A7C-4F6D-B505-DD83EF8D505F}" presName="childText" presStyleLbl="bgAcc1" presStyleIdx="2" presStyleCnt="4">
        <dgm:presLayoutVars>
          <dgm:bulletEnabled val="1"/>
        </dgm:presLayoutVars>
      </dgm:prSet>
      <dgm:spPr/>
    </dgm:pt>
    <dgm:pt modelId="{7EC5ECA0-DD40-4EF8-A2B9-CFDB295BE2A5}" type="pres">
      <dgm:prSet presAssocID="{B25BBE41-3FDD-4A3F-B21A-B395C5D5761E}" presName="root" presStyleCnt="0"/>
      <dgm:spPr/>
    </dgm:pt>
    <dgm:pt modelId="{8776F24E-A602-404B-A3F2-F443BE63F99C}" type="pres">
      <dgm:prSet presAssocID="{B25BBE41-3FDD-4A3F-B21A-B395C5D5761E}" presName="rootComposite" presStyleCnt="0"/>
      <dgm:spPr/>
    </dgm:pt>
    <dgm:pt modelId="{59FFC96B-7646-43F4-9347-E2D3F8867BA1}" type="pres">
      <dgm:prSet presAssocID="{B25BBE41-3FDD-4A3F-B21A-B395C5D5761E}" presName="rootText" presStyleLbl="node1" presStyleIdx="3" presStyleCnt="4"/>
      <dgm:spPr/>
    </dgm:pt>
    <dgm:pt modelId="{919A4C56-793F-4D9A-BD35-95325A907C1B}" type="pres">
      <dgm:prSet presAssocID="{B25BBE41-3FDD-4A3F-B21A-B395C5D5761E}" presName="rootConnector" presStyleLbl="node1" presStyleIdx="3" presStyleCnt="4"/>
      <dgm:spPr/>
    </dgm:pt>
    <dgm:pt modelId="{A858CC91-266A-446C-B7AA-291120F7096C}" type="pres">
      <dgm:prSet presAssocID="{B25BBE41-3FDD-4A3F-B21A-B395C5D5761E}" presName="childShape" presStyleCnt="0"/>
      <dgm:spPr/>
    </dgm:pt>
    <dgm:pt modelId="{6D4B6CFD-7539-4D5F-A40A-5C8868835043}" type="pres">
      <dgm:prSet presAssocID="{23486E1D-8BCA-4448-9EF7-A97B69622023}" presName="Name13" presStyleLbl="parChTrans1D2" presStyleIdx="3" presStyleCnt="4"/>
      <dgm:spPr/>
    </dgm:pt>
    <dgm:pt modelId="{9EB23A8A-7481-41FF-916A-C925EE5C8C22}" type="pres">
      <dgm:prSet presAssocID="{92CDF715-A947-4A67-9D7B-6359E9E83E8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AD24B9-1C2C-4F5D-B4C6-6CAC914D82B0}" type="presOf" srcId="{04EE6B16-49B4-4EE0-9AAC-0718758E30B7}" destId="{B46C9ECB-D0B0-4790-9A2D-FEE532BE1038}" srcOrd="0" destOrd="0" presId="urn:microsoft.com/office/officeart/2005/8/layout/hierarchy3"/>
    <dgm:cxn modelId="{8973A255-B3E0-4A4E-BCCF-E44E21B18846}" srcId="{B25BBE41-3FDD-4A3F-B21A-B395C5D5761E}" destId="{92CDF715-A947-4A67-9D7B-6359E9E83E80}" srcOrd="0" destOrd="0" parTransId="{23486E1D-8BCA-4448-9EF7-A97B69622023}" sibTransId="{0D95B94C-E56E-40DA-BCF3-4875EE392C4D}"/>
    <dgm:cxn modelId="{8F0E1E6C-FE3C-4B28-BCF1-25287E818A68}" type="presOf" srcId="{F6E99EF0-6BB1-45C9-B210-F3C6C0AB3571}" destId="{59F3A217-A9D2-4978-B1AE-C7016DCF98FA}" srcOrd="1" destOrd="0" presId="urn:microsoft.com/office/officeart/2005/8/layout/hierarchy3"/>
    <dgm:cxn modelId="{725DAFDA-861A-47EB-914C-791642B30019}" type="presOf" srcId="{D2FBE19B-F49F-4C88-8CE4-DB13A1D1E69B}" destId="{A44F8A1A-E7CA-41F8-A669-011253211625}" srcOrd="0" destOrd="0" presId="urn:microsoft.com/office/officeart/2005/8/layout/hierarchy3"/>
    <dgm:cxn modelId="{8804664D-528A-4785-9ECB-10E7F975D486}" type="presOf" srcId="{13A235BD-9B55-4366-8D84-9B2FB6333461}" destId="{DC4FF804-BFCE-47E3-BC80-112E3B703315}" srcOrd="0" destOrd="0" presId="urn:microsoft.com/office/officeart/2005/8/layout/hierarchy3"/>
    <dgm:cxn modelId="{5E69EAE9-AD25-456D-BCFF-15111276D51B}" srcId="{EBFD1E57-EEE5-43B7-AC38-F8C537B11B96}" destId="{B25BBE41-3FDD-4A3F-B21A-B395C5D5761E}" srcOrd="3" destOrd="0" parTransId="{89392B93-1B95-4A84-A759-F9735170E08B}" sibTransId="{24D2261D-1F00-4CEA-8CA5-893BDBB70D28}"/>
    <dgm:cxn modelId="{875E155E-CC5E-4F2E-878B-54F7FEC8CCF4}" srcId="{D2FBE19B-F49F-4C88-8CE4-DB13A1D1E69B}" destId="{490FFE4E-2A7C-4F6D-B505-DD83EF8D505F}" srcOrd="0" destOrd="0" parTransId="{4EBCF627-602D-4908-90BD-FDAA2A25B464}" sibTransId="{D987BDFA-FCCD-42AB-AA1D-88FADEEFB82F}"/>
    <dgm:cxn modelId="{01C53F06-B598-4265-81EC-D4F7CB27BCD6}" type="presOf" srcId="{F6E99EF0-6BB1-45C9-B210-F3C6C0AB3571}" destId="{FD889EF2-7AB7-4A12-ADA9-EB39A5C218B8}" srcOrd="0" destOrd="0" presId="urn:microsoft.com/office/officeart/2005/8/layout/hierarchy3"/>
    <dgm:cxn modelId="{671EA54A-EB5F-4364-8814-34702C380A87}" srcId="{F6E99EF0-6BB1-45C9-B210-F3C6C0AB3571}" destId="{096D2568-534F-4401-8660-0507CF4A27A1}" srcOrd="0" destOrd="0" parTransId="{1F70DDC8-4ED7-4B90-A7F6-79EF36A17BF9}" sibTransId="{7A6A338F-43FC-44B4-B905-60DE8612D0A9}"/>
    <dgm:cxn modelId="{D97F0D4A-A749-41DA-B08F-CA1970299A55}" type="presOf" srcId="{D2FBE19B-F49F-4C88-8CE4-DB13A1D1E69B}" destId="{2B8BFCE3-7212-4463-A008-3C57D5F43347}" srcOrd="1" destOrd="0" presId="urn:microsoft.com/office/officeart/2005/8/layout/hierarchy3"/>
    <dgm:cxn modelId="{084EAEF2-CCED-464A-9CB7-3FDEB8E7A6F8}" type="presOf" srcId="{04EE6B16-49B4-4EE0-9AAC-0718758E30B7}" destId="{9213F8CD-2B4A-455E-832A-75BE4BA206E6}" srcOrd="1" destOrd="0" presId="urn:microsoft.com/office/officeart/2005/8/layout/hierarchy3"/>
    <dgm:cxn modelId="{5088DCE9-7351-431F-A79C-1D1485158087}" type="presOf" srcId="{EBFD1E57-EEE5-43B7-AC38-F8C537B11B96}" destId="{B66462E5-E57D-46B3-B5BF-EC0B74E52E79}" srcOrd="0" destOrd="0" presId="urn:microsoft.com/office/officeart/2005/8/layout/hierarchy3"/>
    <dgm:cxn modelId="{CECC5DF2-814A-421E-BA90-0A18F37596C6}" type="presOf" srcId="{92CDF715-A947-4A67-9D7B-6359E9E83E80}" destId="{9EB23A8A-7481-41FF-916A-C925EE5C8C22}" srcOrd="0" destOrd="0" presId="urn:microsoft.com/office/officeart/2005/8/layout/hierarchy3"/>
    <dgm:cxn modelId="{80E61152-FF9C-4978-8705-DAE85AC7C51B}" type="presOf" srcId="{490FFE4E-2A7C-4F6D-B505-DD83EF8D505F}" destId="{1E2A074A-F975-4CA7-863C-3DC1BFB7F96A}" srcOrd="0" destOrd="0" presId="urn:microsoft.com/office/officeart/2005/8/layout/hierarchy3"/>
    <dgm:cxn modelId="{0CE8DFDD-9BA1-43D8-B7B7-4432E4C3761D}" srcId="{04EE6B16-49B4-4EE0-9AAC-0718758E30B7}" destId="{8EBA6ADB-163A-4B53-B843-4C0B50F11FB0}" srcOrd="0" destOrd="0" parTransId="{13A235BD-9B55-4366-8D84-9B2FB6333461}" sibTransId="{B68CB730-DCB1-4816-A37A-C0B83A009979}"/>
    <dgm:cxn modelId="{97264009-361F-451D-BFCF-65DD52F7CB7A}" type="presOf" srcId="{B25BBE41-3FDD-4A3F-B21A-B395C5D5761E}" destId="{59FFC96B-7646-43F4-9347-E2D3F8867BA1}" srcOrd="0" destOrd="0" presId="urn:microsoft.com/office/officeart/2005/8/layout/hierarchy3"/>
    <dgm:cxn modelId="{F99887E8-4145-43D7-B725-651DC85619D7}" type="presOf" srcId="{1F70DDC8-4ED7-4B90-A7F6-79EF36A17BF9}" destId="{896A8B30-347E-426E-A2CA-0BEE9CB5E70E}" srcOrd="0" destOrd="0" presId="urn:microsoft.com/office/officeart/2005/8/layout/hierarchy3"/>
    <dgm:cxn modelId="{F260F037-7822-465D-9AD8-3A0473EC9796}" type="presOf" srcId="{4EBCF627-602D-4908-90BD-FDAA2A25B464}" destId="{3DA66133-56D2-4E6B-9DDC-19C0D61FCAA1}" srcOrd="0" destOrd="0" presId="urn:microsoft.com/office/officeart/2005/8/layout/hierarchy3"/>
    <dgm:cxn modelId="{A752ACCA-540A-4846-9C68-64179EE23F98}" srcId="{EBFD1E57-EEE5-43B7-AC38-F8C537B11B96}" destId="{F6E99EF0-6BB1-45C9-B210-F3C6C0AB3571}" srcOrd="1" destOrd="0" parTransId="{E7E6A5BA-43FF-40D5-B62D-322BE7929C8A}" sibTransId="{98036A82-80CA-4DAC-BC21-22561881D184}"/>
    <dgm:cxn modelId="{60C3005B-38EE-40B8-806F-2CCFC4D95DA0}" type="presOf" srcId="{23486E1D-8BCA-4448-9EF7-A97B69622023}" destId="{6D4B6CFD-7539-4D5F-A40A-5C8868835043}" srcOrd="0" destOrd="0" presId="urn:microsoft.com/office/officeart/2005/8/layout/hierarchy3"/>
    <dgm:cxn modelId="{54716BC3-34C6-43D1-8FAE-B9FE5DA47354}" srcId="{EBFD1E57-EEE5-43B7-AC38-F8C537B11B96}" destId="{04EE6B16-49B4-4EE0-9AAC-0718758E30B7}" srcOrd="0" destOrd="0" parTransId="{0B313816-1968-41EB-9107-EB10A90A4440}" sibTransId="{A3B201EC-362B-4AFE-B2AE-B391D8A16CE8}"/>
    <dgm:cxn modelId="{D56E23DE-949A-4A18-AEFC-91A0CA16BCD8}" type="presOf" srcId="{B25BBE41-3FDD-4A3F-B21A-B395C5D5761E}" destId="{919A4C56-793F-4D9A-BD35-95325A907C1B}" srcOrd="1" destOrd="0" presId="urn:microsoft.com/office/officeart/2005/8/layout/hierarchy3"/>
    <dgm:cxn modelId="{8E95BEBA-B1D8-4485-83E1-6F2A2BEF3B19}" srcId="{EBFD1E57-EEE5-43B7-AC38-F8C537B11B96}" destId="{D2FBE19B-F49F-4C88-8CE4-DB13A1D1E69B}" srcOrd="2" destOrd="0" parTransId="{ED0CCD12-FB05-4831-A1E6-9DA535CF4C5F}" sibTransId="{7F10C7D9-4558-4D96-92C0-2E80189CD70C}"/>
    <dgm:cxn modelId="{DB156665-8331-4A46-BE7F-02EC68B56A3F}" type="presOf" srcId="{096D2568-534F-4401-8660-0507CF4A27A1}" destId="{E5E5C7AB-182E-44D7-A40B-76A7DD42AB69}" srcOrd="0" destOrd="0" presId="urn:microsoft.com/office/officeart/2005/8/layout/hierarchy3"/>
    <dgm:cxn modelId="{99DA04A8-61B5-4B09-9F46-82BB2376433E}" type="presOf" srcId="{8EBA6ADB-163A-4B53-B843-4C0B50F11FB0}" destId="{11D71671-7FF6-4739-B9F1-32FD43BDEB07}" srcOrd="0" destOrd="0" presId="urn:microsoft.com/office/officeart/2005/8/layout/hierarchy3"/>
    <dgm:cxn modelId="{FAE8DF69-8E75-45E9-BFB5-ECE0421D4674}" type="presParOf" srcId="{B66462E5-E57D-46B3-B5BF-EC0B74E52E79}" destId="{886A5C2A-FA84-47DC-BE07-9820E8EB5BE2}" srcOrd="0" destOrd="0" presId="urn:microsoft.com/office/officeart/2005/8/layout/hierarchy3"/>
    <dgm:cxn modelId="{79F27501-ACB5-4E92-9235-CB8C90504C9D}" type="presParOf" srcId="{886A5C2A-FA84-47DC-BE07-9820E8EB5BE2}" destId="{A4D1AD43-5F9E-4C7C-B61B-EAC75B852138}" srcOrd="0" destOrd="0" presId="urn:microsoft.com/office/officeart/2005/8/layout/hierarchy3"/>
    <dgm:cxn modelId="{3DCDA926-80D5-4908-953C-36F7ADD82610}" type="presParOf" srcId="{A4D1AD43-5F9E-4C7C-B61B-EAC75B852138}" destId="{B46C9ECB-D0B0-4790-9A2D-FEE532BE1038}" srcOrd="0" destOrd="0" presId="urn:microsoft.com/office/officeart/2005/8/layout/hierarchy3"/>
    <dgm:cxn modelId="{B11701E2-C8D2-46E9-A2D3-572AC7A2407E}" type="presParOf" srcId="{A4D1AD43-5F9E-4C7C-B61B-EAC75B852138}" destId="{9213F8CD-2B4A-455E-832A-75BE4BA206E6}" srcOrd="1" destOrd="0" presId="urn:microsoft.com/office/officeart/2005/8/layout/hierarchy3"/>
    <dgm:cxn modelId="{4269107D-9500-41DD-B82D-41555079A3E8}" type="presParOf" srcId="{886A5C2A-FA84-47DC-BE07-9820E8EB5BE2}" destId="{5ECFBA63-58F6-44A1-8BFB-8C128D09917B}" srcOrd="1" destOrd="0" presId="urn:microsoft.com/office/officeart/2005/8/layout/hierarchy3"/>
    <dgm:cxn modelId="{7C133BEE-7F70-41DA-8AFE-2A4998AC9035}" type="presParOf" srcId="{5ECFBA63-58F6-44A1-8BFB-8C128D09917B}" destId="{DC4FF804-BFCE-47E3-BC80-112E3B703315}" srcOrd="0" destOrd="0" presId="urn:microsoft.com/office/officeart/2005/8/layout/hierarchy3"/>
    <dgm:cxn modelId="{F8869B44-217B-42C8-A378-E3752646FDE8}" type="presParOf" srcId="{5ECFBA63-58F6-44A1-8BFB-8C128D09917B}" destId="{11D71671-7FF6-4739-B9F1-32FD43BDEB07}" srcOrd="1" destOrd="0" presId="urn:microsoft.com/office/officeart/2005/8/layout/hierarchy3"/>
    <dgm:cxn modelId="{BA307636-639D-4DBA-B3B0-2996A96A1471}" type="presParOf" srcId="{B66462E5-E57D-46B3-B5BF-EC0B74E52E79}" destId="{52BC4EB3-80D3-4C04-B6A1-95C055668F71}" srcOrd="1" destOrd="0" presId="urn:microsoft.com/office/officeart/2005/8/layout/hierarchy3"/>
    <dgm:cxn modelId="{F95EB53D-BD32-4187-839F-C073BB2DB32F}" type="presParOf" srcId="{52BC4EB3-80D3-4C04-B6A1-95C055668F71}" destId="{9F55E49F-E11F-447A-B800-228F35CAD272}" srcOrd="0" destOrd="0" presId="urn:microsoft.com/office/officeart/2005/8/layout/hierarchy3"/>
    <dgm:cxn modelId="{4DFA82C6-7407-4E1A-85E7-0FEFA0E2167C}" type="presParOf" srcId="{9F55E49F-E11F-447A-B800-228F35CAD272}" destId="{FD889EF2-7AB7-4A12-ADA9-EB39A5C218B8}" srcOrd="0" destOrd="0" presId="urn:microsoft.com/office/officeart/2005/8/layout/hierarchy3"/>
    <dgm:cxn modelId="{2872EEE1-DA25-4A69-A963-54430671ADA7}" type="presParOf" srcId="{9F55E49F-E11F-447A-B800-228F35CAD272}" destId="{59F3A217-A9D2-4978-B1AE-C7016DCF98FA}" srcOrd="1" destOrd="0" presId="urn:microsoft.com/office/officeart/2005/8/layout/hierarchy3"/>
    <dgm:cxn modelId="{82EF5E6F-DED8-4116-A2B8-AF4BB872158E}" type="presParOf" srcId="{52BC4EB3-80D3-4C04-B6A1-95C055668F71}" destId="{101EA0F7-79DD-4990-823E-915C80146FD0}" srcOrd="1" destOrd="0" presId="urn:microsoft.com/office/officeart/2005/8/layout/hierarchy3"/>
    <dgm:cxn modelId="{8A3AC7C9-2F52-4080-A046-ABBC008DFEF5}" type="presParOf" srcId="{101EA0F7-79DD-4990-823E-915C80146FD0}" destId="{896A8B30-347E-426E-A2CA-0BEE9CB5E70E}" srcOrd="0" destOrd="0" presId="urn:microsoft.com/office/officeart/2005/8/layout/hierarchy3"/>
    <dgm:cxn modelId="{1DE4AC88-1EFA-4CDE-88B5-D46D553108ED}" type="presParOf" srcId="{101EA0F7-79DD-4990-823E-915C80146FD0}" destId="{E5E5C7AB-182E-44D7-A40B-76A7DD42AB69}" srcOrd="1" destOrd="0" presId="urn:microsoft.com/office/officeart/2005/8/layout/hierarchy3"/>
    <dgm:cxn modelId="{BE1E37D8-9DDF-4B48-AADF-0DCD615FC0BA}" type="presParOf" srcId="{B66462E5-E57D-46B3-B5BF-EC0B74E52E79}" destId="{12C98EAA-C300-4C40-B78B-A688AEBCAE5D}" srcOrd="2" destOrd="0" presId="urn:microsoft.com/office/officeart/2005/8/layout/hierarchy3"/>
    <dgm:cxn modelId="{8F74D907-2612-4F8D-8341-B17E80F20B3A}" type="presParOf" srcId="{12C98EAA-C300-4C40-B78B-A688AEBCAE5D}" destId="{C77F5C4B-191E-4723-A5E4-D06384745C47}" srcOrd="0" destOrd="0" presId="urn:microsoft.com/office/officeart/2005/8/layout/hierarchy3"/>
    <dgm:cxn modelId="{D154194A-E622-4EF3-814E-708FD8836784}" type="presParOf" srcId="{C77F5C4B-191E-4723-A5E4-D06384745C47}" destId="{A44F8A1A-E7CA-41F8-A669-011253211625}" srcOrd="0" destOrd="0" presId="urn:microsoft.com/office/officeart/2005/8/layout/hierarchy3"/>
    <dgm:cxn modelId="{E4425300-2543-4C6C-96E8-335304932A77}" type="presParOf" srcId="{C77F5C4B-191E-4723-A5E4-D06384745C47}" destId="{2B8BFCE3-7212-4463-A008-3C57D5F43347}" srcOrd="1" destOrd="0" presId="urn:microsoft.com/office/officeart/2005/8/layout/hierarchy3"/>
    <dgm:cxn modelId="{1A08D4CB-2878-4E91-B11D-4700CD06AB4E}" type="presParOf" srcId="{12C98EAA-C300-4C40-B78B-A688AEBCAE5D}" destId="{5A9EBCC3-A5AF-4453-852B-08CBAFE1FA4D}" srcOrd="1" destOrd="0" presId="urn:microsoft.com/office/officeart/2005/8/layout/hierarchy3"/>
    <dgm:cxn modelId="{4CB4484D-DDD9-4430-AF40-E0F7F62EF316}" type="presParOf" srcId="{5A9EBCC3-A5AF-4453-852B-08CBAFE1FA4D}" destId="{3DA66133-56D2-4E6B-9DDC-19C0D61FCAA1}" srcOrd="0" destOrd="0" presId="urn:microsoft.com/office/officeart/2005/8/layout/hierarchy3"/>
    <dgm:cxn modelId="{F15E86F9-36CC-4CAE-ADA8-7AB2CF9BB733}" type="presParOf" srcId="{5A9EBCC3-A5AF-4453-852B-08CBAFE1FA4D}" destId="{1E2A074A-F975-4CA7-863C-3DC1BFB7F96A}" srcOrd="1" destOrd="0" presId="urn:microsoft.com/office/officeart/2005/8/layout/hierarchy3"/>
    <dgm:cxn modelId="{066309CB-368E-468C-85C0-37517760E715}" type="presParOf" srcId="{B66462E5-E57D-46B3-B5BF-EC0B74E52E79}" destId="{7EC5ECA0-DD40-4EF8-A2B9-CFDB295BE2A5}" srcOrd="3" destOrd="0" presId="urn:microsoft.com/office/officeart/2005/8/layout/hierarchy3"/>
    <dgm:cxn modelId="{7157686B-E448-451E-99E8-C0CF6F5DA9EA}" type="presParOf" srcId="{7EC5ECA0-DD40-4EF8-A2B9-CFDB295BE2A5}" destId="{8776F24E-A602-404B-A3F2-F443BE63F99C}" srcOrd="0" destOrd="0" presId="urn:microsoft.com/office/officeart/2005/8/layout/hierarchy3"/>
    <dgm:cxn modelId="{477D350A-5DD2-4973-AC0C-DEE9E632FB66}" type="presParOf" srcId="{8776F24E-A602-404B-A3F2-F443BE63F99C}" destId="{59FFC96B-7646-43F4-9347-E2D3F8867BA1}" srcOrd="0" destOrd="0" presId="urn:microsoft.com/office/officeart/2005/8/layout/hierarchy3"/>
    <dgm:cxn modelId="{95160DAA-B408-4482-A16D-C4CE663548E9}" type="presParOf" srcId="{8776F24E-A602-404B-A3F2-F443BE63F99C}" destId="{919A4C56-793F-4D9A-BD35-95325A907C1B}" srcOrd="1" destOrd="0" presId="urn:microsoft.com/office/officeart/2005/8/layout/hierarchy3"/>
    <dgm:cxn modelId="{77CB5C21-AAB9-47F7-B7DB-D75E9B50A67B}" type="presParOf" srcId="{7EC5ECA0-DD40-4EF8-A2B9-CFDB295BE2A5}" destId="{A858CC91-266A-446C-B7AA-291120F7096C}" srcOrd="1" destOrd="0" presId="urn:microsoft.com/office/officeart/2005/8/layout/hierarchy3"/>
    <dgm:cxn modelId="{5CB5ACEE-15FD-4347-A998-679C54D8A9FD}" type="presParOf" srcId="{A858CC91-266A-446C-B7AA-291120F7096C}" destId="{6D4B6CFD-7539-4D5F-A40A-5C8868835043}" srcOrd="0" destOrd="0" presId="urn:microsoft.com/office/officeart/2005/8/layout/hierarchy3"/>
    <dgm:cxn modelId="{7AC2D73D-F224-46FA-BC61-66B45F0C39F7}" type="presParOf" srcId="{A858CC91-266A-446C-B7AA-291120F7096C}" destId="{9EB23A8A-7481-41FF-916A-C925EE5C8C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D3DA1-D06B-4278-82C5-5CB05BEC51E4}" type="doc">
      <dgm:prSet loTypeId="urn:microsoft.com/office/officeart/2005/8/layout/radial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1129D-8173-4A7B-8B36-896743FDA9F4}">
      <dgm:prSet/>
      <dgm:spPr/>
      <dgm:t>
        <a:bodyPr/>
        <a:lstStyle/>
        <a:p>
          <a:r>
            <a:rPr lang="en-AU" dirty="0"/>
            <a:t>For each point</a:t>
          </a:r>
        </a:p>
      </dgm:t>
    </dgm:pt>
    <dgm:pt modelId="{609F6250-6B7F-47D7-8EBD-E530C011F2D6}" type="parTrans" cxnId="{B09C7CD3-FBDD-4439-B15C-39E0E424F62C}">
      <dgm:prSet/>
      <dgm:spPr/>
      <dgm:t>
        <a:bodyPr/>
        <a:lstStyle/>
        <a:p>
          <a:endParaRPr lang="en-US"/>
        </a:p>
      </dgm:t>
    </dgm:pt>
    <dgm:pt modelId="{A93EEFB0-ACEF-4958-A941-614306E97C7F}" type="sibTrans" cxnId="{B09C7CD3-FBDD-4439-B15C-39E0E424F62C}">
      <dgm:prSet/>
      <dgm:spPr/>
      <dgm:t>
        <a:bodyPr/>
        <a:lstStyle/>
        <a:p>
          <a:endParaRPr lang="en-US"/>
        </a:p>
      </dgm:t>
    </dgm:pt>
    <dgm:pt modelId="{5022D8A9-6BEE-49D5-B070-B29648E69DD4}">
      <dgm:prSet/>
      <dgm:spPr/>
      <dgm:t>
        <a:bodyPr/>
        <a:lstStyle/>
        <a:p>
          <a:r>
            <a:rPr lang="en-AU" dirty="0"/>
            <a:t>Leap to assumptions about what is next</a:t>
          </a:r>
        </a:p>
      </dgm:t>
    </dgm:pt>
    <dgm:pt modelId="{A402B45C-1D4C-4BD2-9DA7-825C3FCB22D4}" type="parTrans" cxnId="{D8211E20-CFFB-4469-87B4-EEC1E1D06B23}">
      <dgm:prSet/>
      <dgm:spPr/>
      <dgm:t>
        <a:bodyPr/>
        <a:lstStyle/>
        <a:p>
          <a:endParaRPr lang="en-US"/>
        </a:p>
      </dgm:t>
    </dgm:pt>
    <dgm:pt modelId="{14A4A232-738A-449A-BBEB-8CA2BA1D1006}" type="sibTrans" cxnId="{D8211E20-CFFB-4469-87B4-EEC1E1D06B23}">
      <dgm:prSet/>
      <dgm:spPr/>
      <dgm:t>
        <a:bodyPr/>
        <a:lstStyle/>
        <a:p>
          <a:endParaRPr lang="en-US"/>
        </a:p>
      </dgm:t>
    </dgm:pt>
    <dgm:pt modelId="{5430FDE9-8FD5-4940-A1EC-1E87D3939AE7}">
      <dgm:prSet/>
      <dgm:spPr/>
      <dgm:t>
        <a:bodyPr/>
        <a:lstStyle/>
        <a:p>
          <a:r>
            <a:rPr lang="en-AU" dirty="0"/>
            <a:t>Quickly absorb the visual information</a:t>
          </a:r>
        </a:p>
      </dgm:t>
    </dgm:pt>
    <dgm:pt modelId="{E85EFC18-B3E1-4CFA-8FEE-B54F2AC90FB7}" type="parTrans" cxnId="{64DB6179-A099-49E7-8A20-6C0BB83274E1}">
      <dgm:prSet/>
      <dgm:spPr/>
      <dgm:t>
        <a:bodyPr/>
        <a:lstStyle/>
        <a:p>
          <a:endParaRPr lang="en-US"/>
        </a:p>
      </dgm:t>
    </dgm:pt>
    <dgm:pt modelId="{FFAFBFE4-295F-4940-9563-A42A10AFF4E5}" type="sibTrans" cxnId="{64DB6179-A099-49E7-8A20-6C0BB83274E1}">
      <dgm:prSet/>
      <dgm:spPr/>
      <dgm:t>
        <a:bodyPr/>
        <a:lstStyle/>
        <a:p>
          <a:endParaRPr lang="en-US"/>
        </a:p>
      </dgm:t>
    </dgm:pt>
    <dgm:pt modelId="{B2EEBB0D-33C9-4A0E-B427-8269969CD24B}">
      <dgm:prSet/>
      <dgm:spPr/>
      <dgm:t>
        <a:bodyPr/>
        <a:lstStyle/>
        <a:p>
          <a:r>
            <a:rPr lang="en-AU" dirty="0"/>
            <a:t>Compare visual with audio input &amp; analyse</a:t>
          </a:r>
        </a:p>
      </dgm:t>
    </dgm:pt>
    <dgm:pt modelId="{41A417EB-B2B8-48F4-B790-B703D7A6D0DD}" type="parTrans" cxnId="{5ACF69AB-A371-4764-ACBB-DD8D5AC6F95D}">
      <dgm:prSet/>
      <dgm:spPr/>
      <dgm:t>
        <a:bodyPr/>
        <a:lstStyle/>
        <a:p>
          <a:endParaRPr lang="en-US"/>
        </a:p>
      </dgm:t>
    </dgm:pt>
    <dgm:pt modelId="{3911E049-FC43-44FA-A168-D7814B88B6EF}" type="sibTrans" cxnId="{5ACF69AB-A371-4764-ACBB-DD8D5AC6F95D}">
      <dgm:prSet/>
      <dgm:spPr/>
      <dgm:t>
        <a:bodyPr/>
        <a:lstStyle/>
        <a:p>
          <a:endParaRPr lang="en-US"/>
        </a:p>
      </dgm:t>
    </dgm:pt>
    <dgm:pt modelId="{6D9B879C-F9B4-483F-8CCD-AB1F0D3B6B19}">
      <dgm:prSet/>
      <dgm:spPr/>
      <dgm:t>
        <a:bodyPr/>
        <a:lstStyle/>
        <a:p>
          <a:r>
            <a:rPr lang="en-AU" dirty="0"/>
            <a:t>Decide the knowledge, its value &amp; its use</a:t>
          </a:r>
        </a:p>
      </dgm:t>
    </dgm:pt>
    <dgm:pt modelId="{94ACB3F9-F09F-4C70-8022-E29D6C3019C4}" type="parTrans" cxnId="{9605D3B2-9A80-427C-B2C4-5D4BB2F8F278}">
      <dgm:prSet/>
      <dgm:spPr/>
      <dgm:t>
        <a:bodyPr/>
        <a:lstStyle/>
        <a:p>
          <a:endParaRPr lang="en-US"/>
        </a:p>
      </dgm:t>
    </dgm:pt>
    <dgm:pt modelId="{EABD75FA-E6C9-4CEE-AC64-9FA41091FB6B}" type="sibTrans" cxnId="{9605D3B2-9A80-427C-B2C4-5D4BB2F8F278}">
      <dgm:prSet/>
      <dgm:spPr/>
      <dgm:t>
        <a:bodyPr/>
        <a:lstStyle/>
        <a:p>
          <a:endParaRPr lang="en-US"/>
        </a:p>
      </dgm:t>
    </dgm:pt>
    <dgm:pt modelId="{03CC326D-35B2-46D7-A45D-4CFB4C184C41}" type="pres">
      <dgm:prSet presAssocID="{9F0D3DA1-D06B-4278-82C5-5CB05BEC51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E08730-E41D-461D-B4E2-0F6E71E5DB61}" type="pres">
      <dgm:prSet presAssocID="{DF91129D-8173-4A7B-8B36-896743FDA9F4}" presName="centerShape" presStyleLbl="node0" presStyleIdx="0" presStyleCnt="1"/>
      <dgm:spPr/>
    </dgm:pt>
    <dgm:pt modelId="{E4C4D7D2-4A44-4819-A1A8-955973FE76B3}" type="pres">
      <dgm:prSet presAssocID="{5022D8A9-6BEE-49D5-B070-B29648E69DD4}" presName="node" presStyleLbl="node1" presStyleIdx="0" presStyleCnt="4">
        <dgm:presLayoutVars>
          <dgm:bulletEnabled val="1"/>
        </dgm:presLayoutVars>
      </dgm:prSet>
      <dgm:spPr/>
    </dgm:pt>
    <dgm:pt modelId="{FD6AA96C-4D7F-4CFE-9C11-FCD69FD598DC}" type="pres">
      <dgm:prSet presAssocID="{5022D8A9-6BEE-49D5-B070-B29648E69DD4}" presName="dummy" presStyleCnt="0"/>
      <dgm:spPr/>
    </dgm:pt>
    <dgm:pt modelId="{3155A55B-3E5A-441D-8CEA-DE5687948CEA}" type="pres">
      <dgm:prSet presAssocID="{14A4A232-738A-449A-BBEB-8CA2BA1D1006}" presName="sibTrans" presStyleLbl="sibTrans2D1" presStyleIdx="0" presStyleCnt="4"/>
      <dgm:spPr/>
    </dgm:pt>
    <dgm:pt modelId="{9B3EC438-C0E1-43D8-B8CF-B6B6962C42DC}" type="pres">
      <dgm:prSet presAssocID="{5430FDE9-8FD5-4940-A1EC-1E87D3939AE7}" presName="node" presStyleLbl="node1" presStyleIdx="1" presStyleCnt="4">
        <dgm:presLayoutVars>
          <dgm:bulletEnabled val="1"/>
        </dgm:presLayoutVars>
      </dgm:prSet>
      <dgm:spPr/>
    </dgm:pt>
    <dgm:pt modelId="{FBD25B05-EE32-47B1-81DB-F9998A0BA05F}" type="pres">
      <dgm:prSet presAssocID="{5430FDE9-8FD5-4940-A1EC-1E87D3939AE7}" presName="dummy" presStyleCnt="0"/>
      <dgm:spPr/>
    </dgm:pt>
    <dgm:pt modelId="{42DB3D95-DF18-4D4E-AFA6-8CFF8EFC49D7}" type="pres">
      <dgm:prSet presAssocID="{FFAFBFE4-295F-4940-9563-A42A10AFF4E5}" presName="sibTrans" presStyleLbl="sibTrans2D1" presStyleIdx="1" presStyleCnt="4"/>
      <dgm:spPr/>
    </dgm:pt>
    <dgm:pt modelId="{33647787-5892-47D3-9191-4FDAB223D170}" type="pres">
      <dgm:prSet presAssocID="{B2EEBB0D-33C9-4A0E-B427-8269969CD24B}" presName="node" presStyleLbl="node1" presStyleIdx="2" presStyleCnt="4">
        <dgm:presLayoutVars>
          <dgm:bulletEnabled val="1"/>
        </dgm:presLayoutVars>
      </dgm:prSet>
      <dgm:spPr/>
    </dgm:pt>
    <dgm:pt modelId="{EBECFC6A-2D5D-44E3-9516-5CC70CA2CB28}" type="pres">
      <dgm:prSet presAssocID="{B2EEBB0D-33C9-4A0E-B427-8269969CD24B}" presName="dummy" presStyleCnt="0"/>
      <dgm:spPr/>
    </dgm:pt>
    <dgm:pt modelId="{44C51BC7-9274-4293-B1A7-09ADD4DBE7A3}" type="pres">
      <dgm:prSet presAssocID="{3911E049-FC43-44FA-A168-D7814B88B6EF}" presName="sibTrans" presStyleLbl="sibTrans2D1" presStyleIdx="2" presStyleCnt="4"/>
      <dgm:spPr/>
    </dgm:pt>
    <dgm:pt modelId="{1935F783-58CD-4DFB-92D6-9294D64FB057}" type="pres">
      <dgm:prSet presAssocID="{6D9B879C-F9B4-483F-8CCD-AB1F0D3B6B19}" presName="node" presStyleLbl="node1" presStyleIdx="3" presStyleCnt="4">
        <dgm:presLayoutVars>
          <dgm:bulletEnabled val="1"/>
        </dgm:presLayoutVars>
      </dgm:prSet>
      <dgm:spPr/>
    </dgm:pt>
    <dgm:pt modelId="{1E8AD61E-47AB-4829-B113-49700FD88CDC}" type="pres">
      <dgm:prSet presAssocID="{6D9B879C-F9B4-483F-8CCD-AB1F0D3B6B19}" presName="dummy" presStyleCnt="0"/>
      <dgm:spPr/>
    </dgm:pt>
    <dgm:pt modelId="{6B8869EE-D24F-4A8F-A60A-AD436EA3EC13}" type="pres">
      <dgm:prSet presAssocID="{EABD75FA-E6C9-4CEE-AC64-9FA41091FB6B}" presName="sibTrans" presStyleLbl="sibTrans2D1" presStyleIdx="3" presStyleCnt="4"/>
      <dgm:spPr/>
    </dgm:pt>
  </dgm:ptLst>
  <dgm:cxnLst>
    <dgm:cxn modelId="{64DB6179-A099-49E7-8A20-6C0BB83274E1}" srcId="{DF91129D-8173-4A7B-8B36-896743FDA9F4}" destId="{5430FDE9-8FD5-4940-A1EC-1E87D3939AE7}" srcOrd="1" destOrd="0" parTransId="{E85EFC18-B3E1-4CFA-8FEE-B54F2AC90FB7}" sibTransId="{FFAFBFE4-295F-4940-9563-A42A10AFF4E5}"/>
    <dgm:cxn modelId="{E9597422-4C42-4C5A-972D-811ECDD5010C}" type="presOf" srcId="{EABD75FA-E6C9-4CEE-AC64-9FA41091FB6B}" destId="{6B8869EE-D24F-4A8F-A60A-AD436EA3EC13}" srcOrd="0" destOrd="0" presId="urn:microsoft.com/office/officeart/2005/8/layout/radial6"/>
    <dgm:cxn modelId="{C796B27D-BE5F-4E71-99C0-58B295DF2D17}" type="presOf" srcId="{FFAFBFE4-295F-4940-9563-A42A10AFF4E5}" destId="{42DB3D95-DF18-4D4E-AFA6-8CFF8EFC49D7}" srcOrd="0" destOrd="0" presId="urn:microsoft.com/office/officeart/2005/8/layout/radial6"/>
    <dgm:cxn modelId="{328074D5-8E7F-4475-B256-1A70696BD36D}" type="presOf" srcId="{B2EEBB0D-33C9-4A0E-B427-8269969CD24B}" destId="{33647787-5892-47D3-9191-4FDAB223D170}" srcOrd="0" destOrd="0" presId="urn:microsoft.com/office/officeart/2005/8/layout/radial6"/>
    <dgm:cxn modelId="{0D00D9D2-4C21-481E-8D05-93F0BB51458A}" type="presOf" srcId="{DF91129D-8173-4A7B-8B36-896743FDA9F4}" destId="{25E08730-E41D-461D-B4E2-0F6E71E5DB61}" srcOrd="0" destOrd="0" presId="urn:microsoft.com/office/officeart/2005/8/layout/radial6"/>
    <dgm:cxn modelId="{F65DCB11-7359-441B-A6A5-8C4F8BABF671}" type="presOf" srcId="{3911E049-FC43-44FA-A168-D7814B88B6EF}" destId="{44C51BC7-9274-4293-B1A7-09ADD4DBE7A3}" srcOrd="0" destOrd="0" presId="urn:microsoft.com/office/officeart/2005/8/layout/radial6"/>
    <dgm:cxn modelId="{49BD1572-E51C-41AD-9211-57409A663CA1}" type="presOf" srcId="{14A4A232-738A-449A-BBEB-8CA2BA1D1006}" destId="{3155A55B-3E5A-441D-8CEA-DE5687948CEA}" srcOrd="0" destOrd="0" presId="urn:microsoft.com/office/officeart/2005/8/layout/radial6"/>
    <dgm:cxn modelId="{DBDA87E8-A636-444B-9626-5616AB82139D}" type="presOf" srcId="{6D9B879C-F9B4-483F-8CCD-AB1F0D3B6B19}" destId="{1935F783-58CD-4DFB-92D6-9294D64FB057}" srcOrd="0" destOrd="0" presId="urn:microsoft.com/office/officeart/2005/8/layout/radial6"/>
    <dgm:cxn modelId="{D2B7E991-EEEB-4261-AF3A-9E5F91C9E597}" type="presOf" srcId="{5022D8A9-6BEE-49D5-B070-B29648E69DD4}" destId="{E4C4D7D2-4A44-4819-A1A8-955973FE76B3}" srcOrd="0" destOrd="0" presId="urn:microsoft.com/office/officeart/2005/8/layout/radial6"/>
    <dgm:cxn modelId="{B09C7CD3-FBDD-4439-B15C-39E0E424F62C}" srcId="{9F0D3DA1-D06B-4278-82C5-5CB05BEC51E4}" destId="{DF91129D-8173-4A7B-8B36-896743FDA9F4}" srcOrd="0" destOrd="0" parTransId="{609F6250-6B7F-47D7-8EBD-E530C011F2D6}" sibTransId="{A93EEFB0-ACEF-4958-A941-614306E97C7F}"/>
    <dgm:cxn modelId="{AC2FED97-B11E-4924-976A-C9EEFFC0D5F4}" type="presOf" srcId="{5430FDE9-8FD5-4940-A1EC-1E87D3939AE7}" destId="{9B3EC438-C0E1-43D8-B8CF-B6B6962C42DC}" srcOrd="0" destOrd="0" presId="urn:microsoft.com/office/officeart/2005/8/layout/radial6"/>
    <dgm:cxn modelId="{122C0351-67B4-4F57-90A1-84335F2CA2F8}" type="presOf" srcId="{9F0D3DA1-D06B-4278-82C5-5CB05BEC51E4}" destId="{03CC326D-35B2-46D7-A45D-4CFB4C184C41}" srcOrd="0" destOrd="0" presId="urn:microsoft.com/office/officeart/2005/8/layout/radial6"/>
    <dgm:cxn modelId="{5ACF69AB-A371-4764-ACBB-DD8D5AC6F95D}" srcId="{DF91129D-8173-4A7B-8B36-896743FDA9F4}" destId="{B2EEBB0D-33C9-4A0E-B427-8269969CD24B}" srcOrd="2" destOrd="0" parTransId="{41A417EB-B2B8-48F4-B790-B703D7A6D0DD}" sibTransId="{3911E049-FC43-44FA-A168-D7814B88B6EF}"/>
    <dgm:cxn modelId="{D8211E20-CFFB-4469-87B4-EEC1E1D06B23}" srcId="{DF91129D-8173-4A7B-8B36-896743FDA9F4}" destId="{5022D8A9-6BEE-49D5-B070-B29648E69DD4}" srcOrd="0" destOrd="0" parTransId="{A402B45C-1D4C-4BD2-9DA7-825C3FCB22D4}" sibTransId="{14A4A232-738A-449A-BBEB-8CA2BA1D1006}"/>
    <dgm:cxn modelId="{9605D3B2-9A80-427C-B2C4-5D4BB2F8F278}" srcId="{DF91129D-8173-4A7B-8B36-896743FDA9F4}" destId="{6D9B879C-F9B4-483F-8CCD-AB1F0D3B6B19}" srcOrd="3" destOrd="0" parTransId="{94ACB3F9-F09F-4C70-8022-E29D6C3019C4}" sibTransId="{EABD75FA-E6C9-4CEE-AC64-9FA41091FB6B}"/>
    <dgm:cxn modelId="{AE3A6D77-209D-47E8-B494-DCF7EDC09A21}" type="presParOf" srcId="{03CC326D-35B2-46D7-A45D-4CFB4C184C41}" destId="{25E08730-E41D-461D-B4E2-0F6E71E5DB61}" srcOrd="0" destOrd="0" presId="urn:microsoft.com/office/officeart/2005/8/layout/radial6"/>
    <dgm:cxn modelId="{CA4746E2-038B-473F-8472-5869D9C7A8D7}" type="presParOf" srcId="{03CC326D-35B2-46D7-A45D-4CFB4C184C41}" destId="{E4C4D7D2-4A44-4819-A1A8-955973FE76B3}" srcOrd="1" destOrd="0" presId="urn:microsoft.com/office/officeart/2005/8/layout/radial6"/>
    <dgm:cxn modelId="{5B443ED8-688D-4FFE-9B7A-539DD344E11E}" type="presParOf" srcId="{03CC326D-35B2-46D7-A45D-4CFB4C184C41}" destId="{FD6AA96C-4D7F-4CFE-9C11-FCD69FD598DC}" srcOrd="2" destOrd="0" presId="urn:microsoft.com/office/officeart/2005/8/layout/radial6"/>
    <dgm:cxn modelId="{D7887CA3-939C-4696-965D-680C74C7B1E3}" type="presParOf" srcId="{03CC326D-35B2-46D7-A45D-4CFB4C184C41}" destId="{3155A55B-3E5A-441D-8CEA-DE5687948CEA}" srcOrd="3" destOrd="0" presId="urn:microsoft.com/office/officeart/2005/8/layout/radial6"/>
    <dgm:cxn modelId="{14A27D9D-4620-4135-A0AE-C54B3DAE2A3C}" type="presParOf" srcId="{03CC326D-35B2-46D7-A45D-4CFB4C184C41}" destId="{9B3EC438-C0E1-43D8-B8CF-B6B6962C42DC}" srcOrd="4" destOrd="0" presId="urn:microsoft.com/office/officeart/2005/8/layout/radial6"/>
    <dgm:cxn modelId="{B64DC838-AEC7-42FD-B73E-94D3FBC6BFE6}" type="presParOf" srcId="{03CC326D-35B2-46D7-A45D-4CFB4C184C41}" destId="{FBD25B05-EE32-47B1-81DB-F9998A0BA05F}" srcOrd="5" destOrd="0" presId="urn:microsoft.com/office/officeart/2005/8/layout/radial6"/>
    <dgm:cxn modelId="{45E51F50-8ABF-4D09-9326-836800FD06C3}" type="presParOf" srcId="{03CC326D-35B2-46D7-A45D-4CFB4C184C41}" destId="{42DB3D95-DF18-4D4E-AFA6-8CFF8EFC49D7}" srcOrd="6" destOrd="0" presId="urn:microsoft.com/office/officeart/2005/8/layout/radial6"/>
    <dgm:cxn modelId="{E4B781E6-CA78-4C6E-8F22-1629676B646E}" type="presParOf" srcId="{03CC326D-35B2-46D7-A45D-4CFB4C184C41}" destId="{33647787-5892-47D3-9191-4FDAB223D170}" srcOrd="7" destOrd="0" presId="urn:microsoft.com/office/officeart/2005/8/layout/radial6"/>
    <dgm:cxn modelId="{586F8879-2329-456C-A669-E14D4CC09611}" type="presParOf" srcId="{03CC326D-35B2-46D7-A45D-4CFB4C184C41}" destId="{EBECFC6A-2D5D-44E3-9516-5CC70CA2CB28}" srcOrd="8" destOrd="0" presId="urn:microsoft.com/office/officeart/2005/8/layout/radial6"/>
    <dgm:cxn modelId="{08C36700-FEDE-49A0-88C1-DBDF11153A77}" type="presParOf" srcId="{03CC326D-35B2-46D7-A45D-4CFB4C184C41}" destId="{44C51BC7-9274-4293-B1A7-09ADD4DBE7A3}" srcOrd="9" destOrd="0" presId="urn:microsoft.com/office/officeart/2005/8/layout/radial6"/>
    <dgm:cxn modelId="{6F7B8389-0C8E-4C8E-86D9-213905039C2C}" type="presParOf" srcId="{03CC326D-35B2-46D7-A45D-4CFB4C184C41}" destId="{1935F783-58CD-4DFB-92D6-9294D64FB057}" srcOrd="10" destOrd="0" presId="urn:microsoft.com/office/officeart/2005/8/layout/radial6"/>
    <dgm:cxn modelId="{86155409-DA4E-48F0-8E06-92018FB62910}" type="presParOf" srcId="{03CC326D-35B2-46D7-A45D-4CFB4C184C41}" destId="{1E8AD61E-47AB-4829-B113-49700FD88CDC}" srcOrd="11" destOrd="0" presId="urn:microsoft.com/office/officeart/2005/8/layout/radial6"/>
    <dgm:cxn modelId="{4EAFE48E-A026-44E7-85DD-BE25216F348E}" type="presParOf" srcId="{03CC326D-35B2-46D7-A45D-4CFB4C184C41}" destId="{6B8869EE-D24F-4A8F-A60A-AD436EA3EC13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9EE0F-30FE-4F53-8BEA-1CE198A2FBD4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7BAD127-24A7-42A2-8EED-387D6A33D7DC}">
      <dgm:prSet/>
      <dgm:spPr/>
      <dgm:t>
        <a:bodyPr/>
        <a:lstStyle/>
        <a:p>
          <a:r>
            <a:rPr lang="en-AU" dirty="0"/>
            <a:t>Viewers remember best what they just saw</a:t>
          </a:r>
        </a:p>
      </dgm:t>
    </dgm:pt>
    <dgm:pt modelId="{1CAF023F-C58C-475D-839F-6934619D9A93}" type="parTrans" cxnId="{F716D3A6-C43C-407D-BAC0-C71819B782C4}">
      <dgm:prSet/>
      <dgm:spPr/>
      <dgm:t>
        <a:bodyPr/>
        <a:lstStyle/>
        <a:p>
          <a:endParaRPr lang="en-US"/>
        </a:p>
      </dgm:t>
    </dgm:pt>
    <dgm:pt modelId="{F203F1D8-5847-49DE-889E-2510FBC2D16E}" type="sibTrans" cxnId="{F716D3A6-C43C-407D-BAC0-C71819B782C4}">
      <dgm:prSet/>
      <dgm:spPr/>
      <dgm:t>
        <a:bodyPr/>
        <a:lstStyle/>
        <a:p>
          <a:endParaRPr lang="en-US"/>
        </a:p>
      </dgm:t>
    </dgm:pt>
    <dgm:pt modelId="{92AAAF8A-A2B5-462B-A70B-A144CDDB4A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The most recent information is best recalled immediately afterwards.</a:t>
          </a:r>
        </a:p>
      </dgm:t>
    </dgm:pt>
    <dgm:pt modelId="{4AD94220-72AC-4BFD-ACEF-CA7577F2203B}" type="parTrans" cxnId="{3AF8C2E0-9A7C-4122-932F-C183AEE58DA1}">
      <dgm:prSet/>
      <dgm:spPr/>
      <dgm:t>
        <a:bodyPr/>
        <a:lstStyle/>
        <a:p>
          <a:endParaRPr lang="en-US"/>
        </a:p>
      </dgm:t>
    </dgm:pt>
    <dgm:pt modelId="{37AB80D1-4C42-45B4-B1F7-C4C6DCBE2A4B}" type="sibTrans" cxnId="{3AF8C2E0-9A7C-4122-932F-C183AEE58DA1}">
      <dgm:prSet/>
      <dgm:spPr/>
      <dgm:t>
        <a:bodyPr/>
        <a:lstStyle/>
        <a:p>
          <a:endParaRPr lang="en-US"/>
        </a:p>
      </dgm:t>
    </dgm:pt>
    <dgm:pt modelId="{FCEB110C-C890-4663-B670-48A1EC0CA61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The most heavily discussed information is considered the most important.</a:t>
          </a:r>
        </a:p>
      </dgm:t>
    </dgm:pt>
    <dgm:pt modelId="{0AF06740-352D-483A-B190-B5864F16B5AA}" type="parTrans" cxnId="{8AF06771-D8EE-4FED-A78B-693396D6ADA8}">
      <dgm:prSet/>
      <dgm:spPr/>
      <dgm:t>
        <a:bodyPr/>
        <a:lstStyle/>
        <a:p>
          <a:endParaRPr lang="en-US"/>
        </a:p>
      </dgm:t>
    </dgm:pt>
    <dgm:pt modelId="{0F733065-22B7-4D4C-8D1A-4BC3170C9871}" type="sibTrans" cxnId="{8AF06771-D8EE-4FED-A78B-693396D6ADA8}">
      <dgm:prSet/>
      <dgm:spPr/>
      <dgm:t>
        <a:bodyPr/>
        <a:lstStyle/>
        <a:p>
          <a:endParaRPr lang="en-US"/>
        </a:p>
      </dgm:t>
    </dgm:pt>
    <dgm:pt modelId="{86B366D0-0597-4A59-B6BA-E69331B0BF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Information that is repeated has the best long term recall.</a:t>
          </a:r>
        </a:p>
      </dgm:t>
    </dgm:pt>
    <dgm:pt modelId="{5E72008D-FA69-4F42-857C-3AE7FE034E13}" type="parTrans" cxnId="{52482664-CA9A-4BA6-9D39-6F16A4F1E530}">
      <dgm:prSet/>
      <dgm:spPr/>
      <dgm:t>
        <a:bodyPr/>
        <a:lstStyle/>
        <a:p>
          <a:endParaRPr lang="en-US"/>
        </a:p>
      </dgm:t>
    </dgm:pt>
    <dgm:pt modelId="{B4EEC5EC-AFF1-4AC9-8E87-2C52260BF198}" type="sibTrans" cxnId="{52482664-CA9A-4BA6-9D39-6F16A4F1E530}">
      <dgm:prSet/>
      <dgm:spPr/>
      <dgm:t>
        <a:bodyPr/>
        <a:lstStyle/>
        <a:p>
          <a:endParaRPr lang="en-US"/>
        </a:p>
      </dgm:t>
    </dgm:pt>
    <dgm:pt modelId="{915636FC-CF07-487A-9B14-6873125BF470}" type="pres">
      <dgm:prSet presAssocID="{EE79EE0F-30FE-4F53-8BEA-1CE198A2FBD4}" presName="Name0" presStyleCnt="0">
        <dgm:presLayoutVars>
          <dgm:dir/>
          <dgm:animLvl val="lvl"/>
          <dgm:resizeHandles val="exact"/>
        </dgm:presLayoutVars>
      </dgm:prSet>
      <dgm:spPr/>
    </dgm:pt>
    <dgm:pt modelId="{F5863687-7F1D-40D2-92A5-50EBC3FAB093}" type="pres">
      <dgm:prSet presAssocID="{97BAD127-24A7-42A2-8EED-387D6A33D7DC}" presName="linNode" presStyleCnt="0"/>
      <dgm:spPr/>
    </dgm:pt>
    <dgm:pt modelId="{D63DAC23-05C5-445C-A347-A6DB339622CD}" type="pres">
      <dgm:prSet presAssocID="{97BAD127-24A7-42A2-8EED-387D6A33D7D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DC4EF9C-44E8-4061-B371-A77FFCC1754F}" type="pres">
      <dgm:prSet presAssocID="{97BAD127-24A7-42A2-8EED-387D6A33D7D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AF8C2E0-9A7C-4122-932F-C183AEE58DA1}" srcId="{97BAD127-24A7-42A2-8EED-387D6A33D7DC}" destId="{92AAAF8A-A2B5-462B-A70B-A144CDDB4AAA}" srcOrd="0" destOrd="0" parTransId="{4AD94220-72AC-4BFD-ACEF-CA7577F2203B}" sibTransId="{37AB80D1-4C42-45B4-B1F7-C4C6DCBE2A4B}"/>
    <dgm:cxn modelId="{1659FF3F-1176-4D34-8D64-36337E0F84E1}" type="presOf" srcId="{EE79EE0F-30FE-4F53-8BEA-1CE198A2FBD4}" destId="{915636FC-CF07-487A-9B14-6873125BF470}" srcOrd="0" destOrd="0" presId="urn:microsoft.com/office/officeart/2005/8/layout/vList5"/>
    <dgm:cxn modelId="{8AF06771-D8EE-4FED-A78B-693396D6ADA8}" srcId="{97BAD127-24A7-42A2-8EED-387D6A33D7DC}" destId="{FCEB110C-C890-4663-B670-48A1EC0CA618}" srcOrd="1" destOrd="0" parTransId="{0AF06740-352D-483A-B190-B5864F16B5AA}" sibTransId="{0F733065-22B7-4D4C-8D1A-4BC3170C9871}"/>
    <dgm:cxn modelId="{8E0967F1-0062-4402-A72C-3121BE2A211F}" type="presOf" srcId="{92AAAF8A-A2B5-462B-A70B-A144CDDB4AAA}" destId="{1DC4EF9C-44E8-4061-B371-A77FFCC1754F}" srcOrd="0" destOrd="0" presId="urn:microsoft.com/office/officeart/2005/8/layout/vList5"/>
    <dgm:cxn modelId="{52482664-CA9A-4BA6-9D39-6F16A4F1E530}" srcId="{97BAD127-24A7-42A2-8EED-387D6A33D7DC}" destId="{86B366D0-0597-4A59-B6BA-E69331B0BF6E}" srcOrd="2" destOrd="0" parTransId="{5E72008D-FA69-4F42-857C-3AE7FE034E13}" sibTransId="{B4EEC5EC-AFF1-4AC9-8E87-2C52260BF198}"/>
    <dgm:cxn modelId="{8864730D-C977-41CE-A1E0-86C7A69EFDBA}" type="presOf" srcId="{86B366D0-0597-4A59-B6BA-E69331B0BF6E}" destId="{1DC4EF9C-44E8-4061-B371-A77FFCC1754F}" srcOrd="0" destOrd="2" presId="urn:microsoft.com/office/officeart/2005/8/layout/vList5"/>
    <dgm:cxn modelId="{F716D3A6-C43C-407D-BAC0-C71819B782C4}" srcId="{EE79EE0F-30FE-4F53-8BEA-1CE198A2FBD4}" destId="{97BAD127-24A7-42A2-8EED-387D6A33D7DC}" srcOrd="0" destOrd="0" parTransId="{1CAF023F-C58C-475D-839F-6934619D9A93}" sibTransId="{F203F1D8-5847-49DE-889E-2510FBC2D16E}"/>
    <dgm:cxn modelId="{FFD5B635-262B-4A9F-A8AD-1E79B280F3C2}" type="presOf" srcId="{97BAD127-24A7-42A2-8EED-387D6A33D7DC}" destId="{D63DAC23-05C5-445C-A347-A6DB339622CD}" srcOrd="0" destOrd="0" presId="urn:microsoft.com/office/officeart/2005/8/layout/vList5"/>
    <dgm:cxn modelId="{5EA9244D-0F17-46F8-85A3-1ED36DE8F687}" type="presOf" srcId="{FCEB110C-C890-4663-B670-48A1EC0CA618}" destId="{1DC4EF9C-44E8-4061-B371-A77FFCC1754F}" srcOrd="0" destOrd="1" presId="urn:microsoft.com/office/officeart/2005/8/layout/vList5"/>
    <dgm:cxn modelId="{E0FC65AC-D555-4FDD-AED3-ADE5398D1B3D}" type="presParOf" srcId="{915636FC-CF07-487A-9B14-6873125BF470}" destId="{F5863687-7F1D-40D2-92A5-50EBC3FAB093}" srcOrd="0" destOrd="0" presId="urn:microsoft.com/office/officeart/2005/8/layout/vList5"/>
    <dgm:cxn modelId="{48464761-9853-4176-8FD1-DB04983B1ADA}" type="presParOf" srcId="{F5863687-7F1D-40D2-92A5-50EBC3FAB093}" destId="{D63DAC23-05C5-445C-A347-A6DB339622CD}" srcOrd="0" destOrd="0" presId="urn:microsoft.com/office/officeart/2005/8/layout/vList5"/>
    <dgm:cxn modelId="{5AD4BEC2-F032-479F-A36C-B7E8D53461E9}" type="presParOf" srcId="{F5863687-7F1D-40D2-92A5-50EBC3FAB093}" destId="{1DC4EF9C-44E8-4061-B371-A77FFCC175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61A57-6537-423E-92C8-8A5D33ADFF1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1774EA-0B41-4523-9F78-0B2F0FEFCD83}">
      <dgm:prSet/>
      <dgm:spPr/>
      <dgm:t>
        <a:bodyPr/>
        <a:lstStyle/>
        <a:p>
          <a:r>
            <a:rPr lang="en-AU" dirty="0"/>
            <a:t>The balance between primacy and </a:t>
          </a:r>
          <a:r>
            <a:rPr lang="en-AU" dirty="0" err="1"/>
            <a:t>recency</a:t>
          </a:r>
          <a:endParaRPr lang="en-AU" dirty="0"/>
        </a:p>
      </dgm:t>
    </dgm:pt>
    <dgm:pt modelId="{FCCB397C-A434-4A84-96C6-824479016B7A}" type="parTrans" cxnId="{BA7EF416-C42B-499C-9207-4153A07DAD06}">
      <dgm:prSet/>
      <dgm:spPr/>
      <dgm:t>
        <a:bodyPr/>
        <a:lstStyle/>
        <a:p>
          <a:endParaRPr lang="en-US"/>
        </a:p>
      </dgm:t>
    </dgm:pt>
    <dgm:pt modelId="{D84A1DDF-C738-4E10-8C6A-A58ADCB8D73F}" type="sibTrans" cxnId="{BA7EF416-C42B-499C-9207-4153A07DAD06}">
      <dgm:prSet/>
      <dgm:spPr/>
      <dgm:t>
        <a:bodyPr/>
        <a:lstStyle/>
        <a:p>
          <a:endParaRPr lang="en-US"/>
        </a:p>
      </dgm:t>
    </dgm:pt>
    <dgm:pt modelId="{49C37170-78DA-458F-A043-2B39E66B6DE0}">
      <dgm:prSet/>
      <dgm:spPr/>
      <dgm:t>
        <a:bodyPr/>
        <a:lstStyle/>
        <a:p>
          <a:r>
            <a:rPr lang="en-AU" dirty="0"/>
            <a:t>Finish each slide on the most important point</a:t>
          </a:r>
        </a:p>
      </dgm:t>
    </dgm:pt>
    <dgm:pt modelId="{418A5309-129B-4698-A24D-80ECE805377D}" type="parTrans" cxnId="{F06B0BFB-5043-4E0C-BC39-6ABF39D6ADD8}">
      <dgm:prSet/>
      <dgm:spPr/>
      <dgm:t>
        <a:bodyPr/>
        <a:lstStyle/>
        <a:p>
          <a:endParaRPr lang="en-US"/>
        </a:p>
      </dgm:t>
    </dgm:pt>
    <dgm:pt modelId="{8BB9A683-F79D-488B-AD89-6690435C0E13}" type="sibTrans" cxnId="{F06B0BFB-5043-4E0C-BC39-6ABF39D6ADD8}">
      <dgm:prSet/>
      <dgm:spPr/>
      <dgm:t>
        <a:bodyPr/>
        <a:lstStyle/>
        <a:p>
          <a:endParaRPr lang="en-US"/>
        </a:p>
      </dgm:t>
    </dgm:pt>
    <dgm:pt modelId="{F429C469-B872-465D-B87D-EF3293063A9C}">
      <dgm:prSet/>
      <dgm:spPr/>
      <dgm:t>
        <a:bodyPr/>
        <a:lstStyle/>
        <a:p>
          <a:r>
            <a:rPr lang="en-AU" dirty="0"/>
            <a:t>Finish each section on the most important concept</a:t>
          </a:r>
        </a:p>
      </dgm:t>
    </dgm:pt>
    <dgm:pt modelId="{2ED2E810-A0E0-4C90-ADDF-9991DFCA6AE3}" type="parTrans" cxnId="{A6AC7E02-0A28-4CC9-8DF9-A0F777F6D8CD}">
      <dgm:prSet/>
      <dgm:spPr/>
      <dgm:t>
        <a:bodyPr/>
        <a:lstStyle/>
        <a:p>
          <a:endParaRPr lang="en-US"/>
        </a:p>
      </dgm:t>
    </dgm:pt>
    <dgm:pt modelId="{CA2615D3-2C57-462C-801F-02204A1EBB97}" type="sibTrans" cxnId="{A6AC7E02-0A28-4CC9-8DF9-A0F777F6D8CD}">
      <dgm:prSet/>
      <dgm:spPr/>
      <dgm:t>
        <a:bodyPr/>
        <a:lstStyle/>
        <a:p>
          <a:endParaRPr lang="en-US"/>
        </a:p>
      </dgm:t>
    </dgm:pt>
    <dgm:pt modelId="{F6260198-1EC4-4031-9F00-B5B1F13C0E90}">
      <dgm:prSet/>
      <dgm:spPr/>
      <dgm:t>
        <a:bodyPr/>
        <a:lstStyle/>
        <a:p>
          <a:r>
            <a:rPr lang="en-AU" dirty="0"/>
            <a:t>Finish the slide deck with the threshold concepts</a:t>
          </a:r>
        </a:p>
      </dgm:t>
    </dgm:pt>
    <dgm:pt modelId="{0EF8836D-8721-46B0-9C1E-6A04E27CBF9B}" type="parTrans" cxnId="{B0C95C31-5BE6-4468-9E61-08F9D6022484}">
      <dgm:prSet/>
      <dgm:spPr/>
      <dgm:t>
        <a:bodyPr/>
        <a:lstStyle/>
        <a:p>
          <a:endParaRPr lang="en-US"/>
        </a:p>
      </dgm:t>
    </dgm:pt>
    <dgm:pt modelId="{0595A118-11AB-43BF-9C5B-107AC88B3719}" type="sibTrans" cxnId="{B0C95C31-5BE6-4468-9E61-08F9D6022484}">
      <dgm:prSet/>
      <dgm:spPr/>
      <dgm:t>
        <a:bodyPr/>
        <a:lstStyle/>
        <a:p>
          <a:endParaRPr lang="en-US"/>
        </a:p>
      </dgm:t>
    </dgm:pt>
    <dgm:pt modelId="{8AE6FF5D-2CCD-4589-A689-F876B17DD828}" type="pres">
      <dgm:prSet presAssocID="{4B961A57-6537-423E-92C8-8A5D33ADFF1C}" presName="Name0" presStyleCnt="0">
        <dgm:presLayoutVars>
          <dgm:dir/>
          <dgm:animLvl val="lvl"/>
          <dgm:resizeHandles val="exact"/>
        </dgm:presLayoutVars>
      </dgm:prSet>
      <dgm:spPr/>
    </dgm:pt>
    <dgm:pt modelId="{774A04E1-7D5E-4C0E-8418-83F9E5C56751}" type="pres">
      <dgm:prSet presAssocID="{9C1774EA-0B41-4523-9F78-0B2F0FEFCD83}" presName="linNode" presStyleCnt="0"/>
      <dgm:spPr/>
    </dgm:pt>
    <dgm:pt modelId="{68B722EC-9AD4-4920-9A05-05D2F352A2A2}" type="pres">
      <dgm:prSet presAssocID="{9C1774EA-0B41-4523-9F78-0B2F0FEFCD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976F57A-EE63-4EFE-AE66-66F26A15F482}" type="pres">
      <dgm:prSet presAssocID="{9C1774EA-0B41-4523-9F78-0B2F0FEFCD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A7EF416-C42B-499C-9207-4153A07DAD06}" srcId="{4B961A57-6537-423E-92C8-8A5D33ADFF1C}" destId="{9C1774EA-0B41-4523-9F78-0B2F0FEFCD83}" srcOrd="0" destOrd="0" parTransId="{FCCB397C-A434-4A84-96C6-824479016B7A}" sibTransId="{D84A1DDF-C738-4E10-8C6A-A58ADCB8D73F}"/>
    <dgm:cxn modelId="{F06B0BFB-5043-4E0C-BC39-6ABF39D6ADD8}" srcId="{9C1774EA-0B41-4523-9F78-0B2F0FEFCD83}" destId="{49C37170-78DA-458F-A043-2B39E66B6DE0}" srcOrd="0" destOrd="0" parTransId="{418A5309-129B-4698-A24D-80ECE805377D}" sibTransId="{8BB9A683-F79D-488B-AD89-6690435C0E13}"/>
    <dgm:cxn modelId="{B0C95C31-5BE6-4468-9E61-08F9D6022484}" srcId="{9C1774EA-0B41-4523-9F78-0B2F0FEFCD83}" destId="{F6260198-1EC4-4031-9F00-B5B1F13C0E90}" srcOrd="2" destOrd="0" parTransId="{0EF8836D-8721-46B0-9C1E-6A04E27CBF9B}" sibTransId="{0595A118-11AB-43BF-9C5B-107AC88B3719}"/>
    <dgm:cxn modelId="{4D546905-8A80-4A0A-9A66-0C1035E1AEB3}" type="presOf" srcId="{4B961A57-6537-423E-92C8-8A5D33ADFF1C}" destId="{8AE6FF5D-2CCD-4589-A689-F876B17DD828}" srcOrd="0" destOrd="0" presId="urn:microsoft.com/office/officeart/2005/8/layout/vList5"/>
    <dgm:cxn modelId="{127620D9-CF02-47DB-B118-84F6B1F99D1D}" type="presOf" srcId="{9C1774EA-0B41-4523-9F78-0B2F0FEFCD83}" destId="{68B722EC-9AD4-4920-9A05-05D2F352A2A2}" srcOrd="0" destOrd="0" presId="urn:microsoft.com/office/officeart/2005/8/layout/vList5"/>
    <dgm:cxn modelId="{98C22FBE-C8E8-468A-A31A-88AAED4850F0}" type="presOf" srcId="{49C37170-78DA-458F-A043-2B39E66B6DE0}" destId="{1976F57A-EE63-4EFE-AE66-66F26A15F482}" srcOrd="0" destOrd="0" presId="urn:microsoft.com/office/officeart/2005/8/layout/vList5"/>
    <dgm:cxn modelId="{180C7432-7DD0-4FDD-AEE9-F164D842D19E}" type="presOf" srcId="{F429C469-B872-465D-B87D-EF3293063A9C}" destId="{1976F57A-EE63-4EFE-AE66-66F26A15F482}" srcOrd="0" destOrd="1" presId="urn:microsoft.com/office/officeart/2005/8/layout/vList5"/>
    <dgm:cxn modelId="{89D996D5-866C-46EB-A8D0-46121453FE40}" type="presOf" srcId="{F6260198-1EC4-4031-9F00-B5B1F13C0E90}" destId="{1976F57A-EE63-4EFE-AE66-66F26A15F482}" srcOrd="0" destOrd="2" presId="urn:microsoft.com/office/officeart/2005/8/layout/vList5"/>
    <dgm:cxn modelId="{A6AC7E02-0A28-4CC9-8DF9-A0F777F6D8CD}" srcId="{9C1774EA-0B41-4523-9F78-0B2F0FEFCD83}" destId="{F429C469-B872-465D-B87D-EF3293063A9C}" srcOrd="1" destOrd="0" parTransId="{2ED2E810-A0E0-4C90-ADDF-9991DFCA6AE3}" sibTransId="{CA2615D3-2C57-462C-801F-02204A1EBB97}"/>
    <dgm:cxn modelId="{D8DF3E36-7D7B-4B30-ABA6-9A7F971B6718}" type="presParOf" srcId="{8AE6FF5D-2CCD-4589-A689-F876B17DD828}" destId="{774A04E1-7D5E-4C0E-8418-83F9E5C56751}" srcOrd="0" destOrd="0" presId="urn:microsoft.com/office/officeart/2005/8/layout/vList5"/>
    <dgm:cxn modelId="{C5964916-B3C7-4383-BB4D-52E0F8DA3607}" type="presParOf" srcId="{774A04E1-7D5E-4C0E-8418-83F9E5C56751}" destId="{68B722EC-9AD4-4920-9A05-05D2F352A2A2}" srcOrd="0" destOrd="0" presId="urn:microsoft.com/office/officeart/2005/8/layout/vList5"/>
    <dgm:cxn modelId="{6020B126-2180-46F8-85ED-79EE1578842F}" type="presParOf" srcId="{774A04E1-7D5E-4C0E-8418-83F9E5C56751}" destId="{1976F57A-EE63-4EFE-AE66-66F26A15F4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ACA7B-9479-4C7E-AF96-471198A953D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C99F68-BFEC-4013-8718-0FB1A03C9991}">
      <dgm:prSet/>
      <dgm:spPr/>
      <dgm:t>
        <a:bodyPr/>
        <a:lstStyle/>
        <a:p>
          <a:r>
            <a:rPr lang="en-AU" dirty="0"/>
            <a:t>Consider a slide deck you have seen or built that was used for a live presentation</a:t>
          </a:r>
          <a:endParaRPr lang="en-AU" dirty="0"/>
        </a:p>
      </dgm:t>
    </dgm:pt>
    <dgm:pt modelId="{CEC9273E-338A-4DDA-AD30-945765915650}" type="parTrans" cxnId="{2B0B8D85-DF86-49D7-AB28-C92E82035BFE}">
      <dgm:prSet/>
      <dgm:spPr/>
      <dgm:t>
        <a:bodyPr/>
        <a:lstStyle/>
        <a:p>
          <a:endParaRPr lang="en-US"/>
        </a:p>
      </dgm:t>
    </dgm:pt>
    <dgm:pt modelId="{4143D301-C0DD-4E8A-BE33-3EDCFACB3C8F}" type="sibTrans" cxnId="{2B0B8D85-DF86-49D7-AB28-C92E82035BFE}">
      <dgm:prSet/>
      <dgm:spPr/>
      <dgm:t>
        <a:bodyPr/>
        <a:lstStyle/>
        <a:p>
          <a:endParaRPr lang="en-US"/>
        </a:p>
      </dgm:t>
    </dgm:pt>
    <dgm:pt modelId="{9532F216-4020-4DF9-ACD4-2C0FA4F471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Review the differences and influencing factors that defined that slide deck for its intended purpose and audience</a:t>
          </a:r>
          <a:r>
            <a:rPr lang="en-AU" dirty="0"/>
            <a:t>.</a:t>
          </a:r>
        </a:p>
      </dgm:t>
    </dgm:pt>
    <dgm:pt modelId="{A0269BB6-225F-49BB-870C-22684E702FCA}" type="parTrans" cxnId="{108B779B-B182-47A4-B444-9C41C1870DDB}">
      <dgm:prSet/>
      <dgm:spPr/>
      <dgm:t>
        <a:bodyPr/>
        <a:lstStyle/>
        <a:p>
          <a:endParaRPr lang="en-US"/>
        </a:p>
      </dgm:t>
    </dgm:pt>
    <dgm:pt modelId="{AEB84589-40D0-4175-ADAF-907E31B492DB}" type="sibTrans" cxnId="{108B779B-B182-47A4-B444-9C41C1870DDB}">
      <dgm:prSet/>
      <dgm:spPr/>
      <dgm:t>
        <a:bodyPr/>
        <a:lstStyle/>
        <a:p>
          <a:endParaRPr lang="en-US"/>
        </a:p>
      </dgm:t>
    </dgm:pt>
    <dgm:pt modelId="{AA3CCACC-3896-4FC4-A43B-0A65A60DFC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Redesign that slide deck into a format to be used as an aid for an online webinar</a:t>
          </a:r>
          <a:r>
            <a:rPr lang="en-AU" dirty="0"/>
            <a:t>.</a:t>
          </a:r>
        </a:p>
      </dgm:t>
    </dgm:pt>
    <dgm:pt modelId="{8FCDC268-7946-476C-910F-E3A047A05D27}" type="parTrans" cxnId="{CAED7688-B862-4657-925C-A2667C514CE4}">
      <dgm:prSet/>
      <dgm:spPr/>
      <dgm:t>
        <a:bodyPr/>
        <a:lstStyle/>
        <a:p>
          <a:endParaRPr lang="en-US"/>
        </a:p>
      </dgm:t>
    </dgm:pt>
    <dgm:pt modelId="{5DA4FEAD-0F93-4516-8B0E-8BF16AB95477}" type="sibTrans" cxnId="{CAED7688-B862-4657-925C-A2667C514CE4}">
      <dgm:prSet/>
      <dgm:spPr/>
      <dgm:t>
        <a:bodyPr/>
        <a:lstStyle/>
        <a:p>
          <a:endParaRPr lang="en-US"/>
        </a:p>
      </dgm:t>
    </dgm:pt>
    <dgm:pt modelId="{2CF3C0A0-97D2-4592-98B6-6B787A15F7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Try to retain as much of the original message as possible, but in the context of a learning experience.</a:t>
          </a:r>
          <a:endParaRPr lang="en-AU" dirty="0"/>
        </a:p>
      </dgm:t>
    </dgm:pt>
    <dgm:pt modelId="{F8FD1085-6888-46FB-9128-47AA60704B59}" type="parTrans" cxnId="{21D34F42-1658-4A78-A757-467F1AECFC04}">
      <dgm:prSet/>
      <dgm:spPr/>
      <dgm:t>
        <a:bodyPr/>
        <a:lstStyle/>
        <a:p>
          <a:endParaRPr lang="en-US"/>
        </a:p>
      </dgm:t>
    </dgm:pt>
    <dgm:pt modelId="{94DB1AFE-62B1-4134-BB42-67BB3DADF0C5}" type="sibTrans" cxnId="{21D34F42-1658-4A78-A757-467F1AECFC04}">
      <dgm:prSet/>
      <dgm:spPr/>
      <dgm:t>
        <a:bodyPr/>
        <a:lstStyle/>
        <a:p>
          <a:endParaRPr lang="en-US"/>
        </a:p>
      </dgm:t>
    </dgm:pt>
    <dgm:pt modelId="{E96F04EF-3F65-4E70-80C8-503DC88EC4E9}" type="pres">
      <dgm:prSet presAssocID="{58EACA7B-9479-4C7E-AF96-471198A953DC}" presName="Name0" presStyleCnt="0">
        <dgm:presLayoutVars>
          <dgm:dir/>
          <dgm:animLvl val="lvl"/>
          <dgm:resizeHandles val="exact"/>
        </dgm:presLayoutVars>
      </dgm:prSet>
      <dgm:spPr/>
    </dgm:pt>
    <dgm:pt modelId="{518F450F-6C65-4AEC-B3AB-B9D6A7A83DBF}" type="pres">
      <dgm:prSet presAssocID="{59C99F68-BFEC-4013-8718-0FB1A03C9991}" presName="linNode" presStyleCnt="0"/>
      <dgm:spPr/>
    </dgm:pt>
    <dgm:pt modelId="{E4DE516E-2DDD-40A2-B976-656E62AC9C1E}" type="pres">
      <dgm:prSet presAssocID="{59C99F68-BFEC-4013-8718-0FB1A03C999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2AE20ED-46FF-4AA1-8562-E38CF2AA3252}" type="pres">
      <dgm:prSet presAssocID="{59C99F68-BFEC-4013-8718-0FB1A03C999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D34F42-1658-4A78-A757-467F1AECFC04}" srcId="{59C99F68-BFEC-4013-8718-0FB1A03C9991}" destId="{2CF3C0A0-97D2-4592-98B6-6B787A15F79B}" srcOrd="2" destOrd="0" parTransId="{F8FD1085-6888-46FB-9128-47AA60704B59}" sibTransId="{94DB1AFE-62B1-4134-BB42-67BB3DADF0C5}"/>
    <dgm:cxn modelId="{2B0B8D85-DF86-49D7-AB28-C92E82035BFE}" srcId="{58EACA7B-9479-4C7E-AF96-471198A953DC}" destId="{59C99F68-BFEC-4013-8718-0FB1A03C9991}" srcOrd="0" destOrd="0" parTransId="{CEC9273E-338A-4DDA-AD30-945765915650}" sibTransId="{4143D301-C0DD-4E8A-BE33-3EDCFACB3C8F}"/>
    <dgm:cxn modelId="{A72C8232-6B75-4250-A057-89EDE701C368}" type="presOf" srcId="{9532F216-4020-4DF9-ACD4-2C0FA4F47153}" destId="{72AE20ED-46FF-4AA1-8562-E38CF2AA3252}" srcOrd="0" destOrd="0" presId="urn:microsoft.com/office/officeart/2005/8/layout/vList5"/>
    <dgm:cxn modelId="{3B822C7D-DF05-48B5-B6E5-D219A240BCF8}" type="presOf" srcId="{2CF3C0A0-97D2-4592-98B6-6B787A15F79B}" destId="{72AE20ED-46FF-4AA1-8562-E38CF2AA3252}" srcOrd="0" destOrd="2" presId="urn:microsoft.com/office/officeart/2005/8/layout/vList5"/>
    <dgm:cxn modelId="{9CE0425D-1A79-4F36-84E7-A9D2253070D6}" type="presOf" srcId="{AA3CCACC-3896-4FC4-A43B-0A65A60DFC20}" destId="{72AE20ED-46FF-4AA1-8562-E38CF2AA3252}" srcOrd="0" destOrd="1" presId="urn:microsoft.com/office/officeart/2005/8/layout/vList5"/>
    <dgm:cxn modelId="{F01C7041-0CE0-4F59-A8B6-D591F8E57CAC}" type="presOf" srcId="{58EACA7B-9479-4C7E-AF96-471198A953DC}" destId="{E96F04EF-3F65-4E70-80C8-503DC88EC4E9}" srcOrd="0" destOrd="0" presId="urn:microsoft.com/office/officeart/2005/8/layout/vList5"/>
    <dgm:cxn modelId="{108B779B-B182-47A4-B444-9C41C1870DDB}" srcId="{59C99F68-BFEC-4013-8718-0FB1A03C9991}" destId="{9532F216-4020-4DF9-ACD4-2C0FA4F47153}" srcOrd="0" destOrd="0" parTransId="{A0269BB6-225F-49BB-870C-22684E702FCA}" sibTransId="{AEB84589-40D0-4175-ADAF-907E31B492DB}"/>
    <dgm:cxn modelId="{96570D0F-ACED-48EF-9073-00B25C38CC19}" type="presOf" srcId="{59C99F68-BFEC-4013-8718-0FB1A03C9991}" destId="{E4DE516E-2DDD-40A2-B976-656E62AC9C1E}" srcOrd="0" destOrd="0" presId="urn:microsoft.com/office/officeart/2005/8/layout/vList5"/>
    <dgm:cxn modelId="{CAED7688-B862-4657-925C-A2667C514CE4}" srcId="{59C99F68-BFEC-4013-8718-0FB1A03C9991}" destId="{AA3CCACC-3896-4FC4-A43B-0A65A60DFC20}" srcOrd="1" destOrd="0" parTransId="{8FCDC268-7946-476C-910F-E3A047A05D27}" sibTransId="{5DA4FEAD-0F93-4516-8B0E-8BF16AB95477}"/>
    <dgm:cxn modelId="{F5232469-379F-45EE-8C1E-3272882B2CBA}" type="presParOf" srcId="{E96F04EF-3F65-4E70-80C8-503DC88EC4E9}" destId="{518F450F-6C65-4AEC-B3AB-B9D6A7A83DBF}" srcOrd="0" destOrd="0" presId="urn:microsoft.com/office/officeart/2005/8/layout/vList5"/>
    <dgm:cxn modelId="{2C1A1B49-FECB-49D4-8AF0-402963290EA8}" type="presParOf" srcId="{518F450F-6C65-4AEC-B3AB-B9D6A7A83DBF}" destId="{E4DE516E-2DDD-40A2-B976-656E62AC9C1E}" srcOrd="0" destOrd="0" presId="urn:microsoft.com/office/officeart/2005/8/layout/vList5"/>
    <dgm:cxn modelId="{E8675D7E-1293-44B4-9265-DA0F7B905276}" type="presParOf" srcId="{518F450F-6C65-4AEC-B3AB-B9D6A7A83DBF}" destId="{72AE20ED-46FF-4AA1-8562-E38CF2AA32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9D981-F206-4331-AB66-027CB7DD3E0D}" type="doc">
      <dgm:prSet loTypeId="urn:microsoft.com/office/officeart/2005/8/layout/hierarchy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C231-CDDF-4AA3-AE6A-FDC9F268DF48}">
      <dgm:prSet/>
      <dgm:spPr>
        <a:solidFill>
          <a:srgbClr val="B63800"/>
        </a:solidFill>
      </dgm:spPr>
      <dgm:t>
        <a:bodyPr/>
        <a:lstStyle/>
        <a:p>
          <a:r>
            <a:rPr lang="en-AU" dirty="0"/>
            <a:t>Online Webinars</a:t>
          </a:r>
        </a:p>
      </dgm:t>
    </dgm:pt>
    <dgm:pt modelId="{ED8FED6B-294B-4E23-8C90-5DDEB75F8A99}" type="parTrans" cxnId="{5D60ACA5-A46D-4611-878F-235589AFEA01}">
      <dgm:prSet/>
      <dgm:spPr/>
      <dgm:t>
        <a:bodyPr/>
        <a:lstStyle/>
        <a:p>
          <a:endParaRPr lang="en-US"/>
        </a:p>
      </dgm:t>
    </dgm:pt>
    <dgm:pt modelId="{BA333D61-7B98-41C8-84D5-15FB75A8CD13}" type="sibTrans" cxnId="{5D60ACA5-A46D-4611-878F-235589AFEA01}">
      <dgm:prSet/>
      <dgm:spPr/>
      <dgm:t>
        <a:bodyPr/>
        <a:lstStyle/>
        <a:p>
          <a:endParaRPr lang="en-US"/>
        </a:p>
      </dgm:t>
    </dgm:pt>
    <dgm:pt modelId="{8A46A144-E70A-4D34-B977-5E49D9DAA3C7}">
      <dgm:prSet/>
      <dgm:spPr/>
      <dgm:t>
        <a:bodyPr/>
        <a:lstStyle/>
        <a:p>
          <a:r>
            <a:rPr lang="en-AU" dirty="0"/>
            <a:t>Webinar Basics</a:t>
          </a:r>
        </a:p>
      </dgm:t>
    </dgm:pt>
    <dgm:pt modelId="{96DB30ED-147F-4C5F-A29C-FAB1423200C7}" type="parTrans" cxnId="{0E519505-A937-4969-97A4-C1C72AAB6E57}">
      <dgm:prSet/>
      <dgm:spPr/>
      <dgm:t>
        <a:bodyPr/>
        <a:lstStyle/>
        <a:p>
          <a:endParaRPr lang="en-US"/>
        </a:p>
      </dgm:t>
    </dgm:pt>
    <dgm:pt modelId="{C6E03AE3-80B8-4B17-833A-40529DB93284}" type="sibTrans" cxnId="{0E519505-A937-4969-97A4-C1C72AAB6E57}">
      <dgm:prSet/>
      <dgm:spPr/>
      <dgm:t>
        <a:bodyPr/>
        <a:lstStyle/>
        <a:p>
          <a:endParaRPr lang="en-US"/>
        </a:p>
      </dgm:t>
    </dgm:pt>
    <dgm:pt modelId="{118CE540-48D7-4D27-8EA1-CFE36EDCBF5B}">
      <dgm:prSet/>
      <dgm:spPr/>
      <dgm:t>
        <a:bodyPr/>
        <a:lstStyle/>
        <a:p>
          <a:r>
            <a:rPr lang="en-AU" dirty="0"/>
            <a:t>Sequencing the webinar</a:t>
          </a:r>
        </a:p>
      </dgm:t>
    </dgm:pt>
    <dgm:pt modelId="{132584AC-CEEC-40BC-979D-5F2F6A684F00}" type="parTrans" cxnId="{7466649A-9F0F-492A-895A-AC1452D1444F}">
      <dgm:prSet/>
      <dgm:spPr/>
      <dgm:t>
        <a:bodyPr/>
        <a:lstStyle/>
        <a:p>
          <a:endParaRPr lang="en-US"/>
        </a:p>
      </dgm:t>
    </dgm:pt>
    <dgm:pt modelId="{2025FFDB-2A96-4700-B7F8-1D27BB6DAA76}" type="sibTrans" cxnId="{7466649A-9F0F-492A-895A-AC1452D1444F}">
      <dgm:prSet/>
      <dgm:spPr/>
      <dgm:t>
        <a:bodyPr/>
        <a:lstStyle/>
        <a:p>
          <a:endParaRPr lang="en-US"/>
        </a:p>
      </dgm:t>
    </dgm:pt>
    <dgm:pt modelId="{21603250-6624-4DA0-A763-4BACE29750AE}">
      <dgm:prSet/>
      <dgm:spPr/>
      <dgm:t>
        <a:bodyPr/>
        <a:lstStyle/>
        <a:p>
          <a:r>
            <a:rPr lang="en-AU" dirty="0"/>
            <a:t>Persona and Delivery</a:t>
          </a:r>
        </a:p>
      </dgm:t>
    </dgm:pt>
    <dgm:pt modelId="{20586298-A4DA-4ED3-A537-747A626D18A1}" type="parTrans" cxnId="{43236E28-72BA-4BEF-8628-5D5668A3276F}">
      <dgm:prSet/>
      <dgm:spPr/>
      <dgm:t>
        <a:bodyPr/>
        <a:lstStyle/>
        <a:p>
          <a:endParaRPr lang="en-US"/>
        </a:p>
      </dgm:t>
    </dgm:pt>
    <dgm:pt modelId="{E3E071C7-2BE1-4E8B-BB89-B901549D0B7C}" type="sibTrans" cxnId="{43236E28-72BA-4BEF-8628-5D5668A3276F}">
      <dgm:prSet/>
      <dgm:spPr/>
      <dgm:t>
        <a:bodyPr/>
        <a:lstStyle/>
        <a:p>
          <a:endParaRPr lang="en-US"/>
        </a:p>
      </dgm:t>
    </dgm:pt>
    <dgm:pt modelId="{A2472707-A37D-46CE-BD94-45A80C7E5263}">
      <dgm:prSet/>
      <dgm:spPr/>
      <dgm:t>
        <a:bodyPr/>
        <a:lstStyle/>
        <a:p>
          <a:r>
            <a:rPr lang="en-AU" dirty="0"/>
            <a:t>Using the online tools</a:t>
          </a:r>
        </a:p>
      </dgm:t>
    </dgm:pt>
    <dgm:pt modelId="{8990F89A-5F42-4A31-861F-B563F1384B4F}" type="parTrans" cxnId="{DFF09187-6AF0-4794-AE44-5D9B73D5D729}">
      <dgm:prSet/>
      <dgm:spPr/>
      <dgm:t>
        <a:bodyPr/>
        <a:lstStyle/>
        <a:p>
          <a:endParaRPr lang="en-US"/>
        </a:p>
      </dgm:t>
    </dgm:pt>
    <dgm:pt modelId="{B5A14698-2B53-446F-8630-978946104780}" type="sibTrans" cxnId="{DFF09187-6AF0-4794-AE44-5D9B73D5D729}">
      <dgm:prSet/>
      <dgm:spPr/>
      <dgm:t>
        <a:bodyPr/>
        <a:lstStyle/>
        <a:p>
          <a:endParaRPr lang="en-US"/>
        </a:p>
      </dgm:t>
    </dgm:pt>
    <dgm:pt modelId="{821B2875-4A55-4326-9E5B-72DC9BA308BA}" type="pres">
      <dgm:prSet presAssocID="{70B9D981-F206-4331-AB66-027CB7DD3E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0FE29-4BE7-47E9-A288-B3F2ECBF5FA7}" type="pres">
      <dgm:prSet presAssocID="{0114C231-CDDF-4AA3-AE6A-FDC9F268DF48}" presName="vertOne" presStyleCnt="0"/>
      <dgm:spPr/>
    </dgm:pt>
    <dgm:pt modelId="{6997F0E7-2C63-41A4-9B43-119E3480B7ED}" type="pres">
      <dgm:prSet presAssocID="{0114C231-CDDF-4AA3-AE6A-FDC9F268DF48}" presName="txOne" presStyleLbl="node0" presStyleIdx="0" presStyleCnt="1">
        <dgm:presLayoutVars>
          <dgm:chPref val="3"/>
        </dgm:presLayoutVars>
      </dgm:prSet>
      <dgm:spPr/>
    </dgm:pt>
    <dgm:pt modelId="{C399F9FC-92F4-4962-BCE1-F6C08DA0E79A}" type="pres">
      <dgm:prSet presAssocID="{0114C231-CDDF-4AA3-AE6A-FDC9F268DF48}" presName="parTransOne" presStyleCnt="0"/>
      <dgm:spPr/>
    </dgm:pt>
    <dgm:pt modelId="{6E10354F-71AB-4555-9C7B-03975D876696}" type="pres">
      <dgm:prSet presAssocID="{0114C231-CDDF-4AA3-AE6A-FDC9F268DF48}" presName="horzOne" presStyleCnt="0"/>
      <dgm:spPr/>
    </dgm:pt>
    <dgm:pt modelId="{4DC60FC0-C042-4993-91DE-7587AAACBE0D}" type="pres">
      <dgm:prSet presAssocID="{8A46A144-E70A-4D34-B977-5E49D9DAA3C7}" presName="vertTwo" presStyleCnt="0"/>
      <dgm:spPr/>
    </dgm:pt>
    <dgm:pt modelId="{2FAC1572-ED1A-4D2D-B7D5-F471CE19B7ED}" type="pres">
      <dgm:prSet presAssocID="{8A46A144-E70A-4D34-B977-5E49D9DAA3C7}" presName="txTwo" presStyleLbl="node2" presStyleIdx="0" presStyleCnt="4">
        <dgm:presLayoutVars>
          <dgm:chPref val="3"/>
        </dgm:presLayoutVars>
      </dgm:prSet>
      <dgm:spPr/>
    </dgm:pt>
    <dgm:pt modelId="{74A409C9-E88B-4498-BBC1-97CA09B303C5}" type="pres">
      <dgm:prSet presAssocID="{8A46A144-E70A-4D34-B977-5E49D9DAA3C7}" presName="horzTwo" presStyleCnt="0"/>
      <dgm:spPr/>
    </dgm:pt>
    <dgm:pt modelId="{2B7EA58A-F1D7-444C-92B6-56CF78105511}" type="pres">
      <dgm:prSet presAssocID="{C6E03AE3-80B8-4B17-833A-40529DB93284}" presName="sibSpaceTwo" presStyleCnt="0"/>
      <dgm:spPr/>
    </dgm:pt>
    <dgm:pt modelId="{394465DE-9F99-4550-AEBB-6EBBB1CD23A9}" type="pres">
      <dgm:prSet presAssocID="{118CE540-48D7-4D27-8EA1-CFE36EDCBF5B}" presName="vertTwo" presStyleCnt="0"/>
      <dgm:spPr/>
    </dgm:pt>
    <dgm:pt modelId="{8E5A16FB-37A5-4A1C-A0FA-3425794C1AE6}" type="pres">
      <dgm:prSet presAssocID="{118CE540-48D7-4D27-8EA1-CFE36EDCBF5B}" presName="txTwo" presStyleLbl="node2" presStyleIdx="1" presStyleCnt="4">
        <dgm:presLayoutVars>
          <dgm:chPref val="3"/>
        </dgm:presLayoutVars>
      </dgm:prSet>
      <dgm:spPr/>
    </dgm:pt>
    <dgm:pt modelId="{9161474C-7F3B-4CA5-A9F1-ACBE2D022535}" type="pres">
      <dgm:prSet presAssocID="{118CE540-48D7-4D27-8EA1-CFE36EDCBF5B}" presName="horzTwo" presStyleCnt="0"/>
      <dgm:spPr/>
    </dgm:pt>
    <dgm:pt modelId="{C5651137-D846-418A-AD02-A3DAA9FA7E77}" type="pres">
      <dgm:prSet presAssocID="{2025FFDB-2A96-4700-B7F8-1D27BB6DAA76}" presName="sibSpaceTwo" presStyleCnt="0"/>
      <dgm:spPr/>
    </dgm:pt>
    <dgm:pt modelId="{C7222CDF-6425-4B60-93CE-B48162F72DE6}" type="pres">
      <dgm:prSet presAssocID="{21603250-6624-4DA0-A763-4BACE29750AE}" presName="vertTwo" presStyleCnt="0"/>
      <dgm:spPr/>
    </dgm:pt>
    <dgm:pt modelId="{287B9F81-D4F1-47F4-81CB-82B71A5E157B}" type="pres">
      <dgm:prSet presAssocID="{21603250-6624-4DA0-A763-4BACE29750AE}" presName="txTwo" presStyleLbl="node2" presStyleIdx="2" presStyleCnt="4">
        <dgm:presLayoutVars>
          <dgm:chPref val="3"/>
        </dgm:presLayoutVars>
      </dgm:prSet>
      <dgm:spPr/>
    </dgm:pt>
    <dgm:pt modelId="{A4DE91EF-C8B1-4DAC-A069-A6658F09297C}" type="pres">
      <dgm:prSet presAssocID="{21603250-6624-4DA0-A763-4BACE29750AE}" presName="horzTwo" presStyleCnt="0"/>
      <dgm:spPr/>
    </dgm:pt>
    <dgm:pt modelId="{027C540B-FA85-4DED-A978-572BD61FD125}" type="pres">
      <dgm:prSet presAssocID="{E3E071C7-2BE1-4E8B-BB89-B901549D0B7C}" presName="sibSpaceTwo" presStyleCnt="0"/>
      <dgm:spPr/>
    </dgm:pt>
    <dgm:pt modelId="{2DCF7EC4-C9D2-4047-865F-0256F6AF4E6C}" type="pres">
      <dgm:prSet presAssocID="{A2472707-A37D-46CE-BD94-45A80C7E5263}" presName="vertTwo" presStyleCnt="0"/>
      <dgm:spPr/>
    </dgm:pt>
    <dgm:pt modelId="{6608EA8C-A8E3-4BD5-AE02-FFB66E45B683}" type="pres">
      <dgm:prSet presAssocID="{A2472707-A37D-46CE-BD94-45A80C7E5263}" presName="txTwo" presStyleLbl="node2" presStyleIdx="3" presStyleCnt="4">
        <dgm:presLayoutVars>
          <dgm:chPref val="3"/>
        </dgm:presLayoutVars>
      </dgm:prSet>
      <dgm:spPr/>
    </dgm:pt>
    <dgm:pt modelId="{F39FF76C-6728-44F3-8CC5-03B7B036EEBA}" type="pres">
      <dgm:prSet presAssocID="{A2472707-A37D-46CE-BD94-45A80C7E5263}" presName="horzTwo" presStyleCnt="0"/>
      <dgm:spPr/>
    </dgm:pt>
  </dgm:ptLst>
  <dgm:cxnLst>
    <dgm:cxn modelId="{43236E28-72BA-4BEF-8628-5D5668A3276F}" srcId="{0114C231-CDDF-4AA3-AE6A-FDC9F268DF48}" destId="{21603250-6624-4DA0-A763-4BACE29750AE}" srcOrd="2" destOrd="0" parTransId="{20586298-A4DA-4ED3-A537-747A626D18A1}" sibTransId="{E3E071C7-2BE1-4E8B-BB89-B901549D0B7C}"/>
    <dgm:cxn modelId="{0E519505-A937-4969-97A4-C1C72AAB6E57}" srcId="{0114C231-CDDF-4AA3-AE6A-FDC9F268DF48}" destId="{8A46A144-E70A-4D34-B977-5E49D9DAA3C7}" srcOrd="0" destOrd="0" parTransId="{96DB30ED-147F-4C5F-A29C-FAB1423200C7}" sibTransId="{C6E03AE3-80B8-4B17-833A-40529DB93284}"/>
    <dgm:cxn modelId="{14697FAC-3400-4515-B19D-6AB68F502CCE}" type="presOf" srcId="{118CE540-48D7-4D27-8EA1-CFE36EDCBF5B}" destId="{8E5A16FB-37A5-4A1C-A0FA-3425794C1AE6}" srcOrd="0" destOrd="0" presId="urn:microsoft.com/office/officeart/2005/8/layout/hierarchy4"/>
    <dgm:cxn modelId="{00058855-6E93-46C9-A69C-626E04D6227B}" type="presOf" srcId="{21603250-6624-4DA0-A763-4BACE29750AE}" destId="{287B9F81-D4F1-47F4-81CB-82B71A5E157B}" srcOrd="0" destOrd="0" presId="urn:microsoft.com/office/officeart/2005/8/layout/hierarchy4"/>
    <dgm:cxn modelId="{F1208315-001F-41DB-956F-CA2066D4AC6E}" type="presOf" srcId="{A2472707-A37D-46CE-BD94-45A80C7E5263}" destId="{6608EA8C-A8E3-4BD5-AE02-FFB66E45B683}" srcOrd="0" destOrd="0" presId="urn:microsoft.com/office/officeart/2005/8/layout/hierarchy4"/>
    <dgm:cxn modelId="{7466649A-9F0F-492A-895A-AC1452D1444F}" srcId="{0114C231-CDDF-4AA3-AE6A-FDC9F268DF48}" destId="{118CE540-48D7-4D27-8EA1-CFE36EDCBF5B}" srcOrd="1" destOrd="0" parTransId="{132584AC-CEEC-40BC-979D-5F2F6A684F00}" sibTransId="{2025FFDB-2A96-4700-B7F8-1D27BB6DAA76}"/>
    <dgm:cxn modelId="{DFF09187-6AF0-4794-AE44-5D9B73D5D729}" srcId="{0114C231-CDDF-4AA3-AE6A-FDC9F268DF48}" destId="{A2472707-A37D-46CE-BD94-45A80C7E5263}" srcOrd="3" destOrd="0" parTransId="{8990F89A-5F42-4A31-861F-B563F1384B4F}" sibTransId="{B5A14698-2B53-446F-8630-978946104780}"/>
    <dgm:cxn modelId="{5D60ACA5-A46D-4611-878F-235589AFEA01}" srcId="{70B9D981-F206-4331-AB66-027CB7DD3E0D}" destId="{0114C231-CDDF-4AA3-AE6A-FDC9F268DF48}" srcOrd="0" destOrd="0" parTransId="{ED8FED6B-294B-4E23-8C90-5DDEB75F8A99}" sibTransId="{BA333D61-7B98-41C8-84D5-15FB75A8CD13}"/>
    <dgm:cxn modelId="{789EEED7-3E11-45BC-B558-8655EE2D2A44}" type="presOf" srcId="{8A46A144-E70A-4D34-B977-5E49D9DAA3C7}" destId="{2FAC1572-ED1A-4D2D-B7D5-F471CE19B7ED}" srcOrd="0" destOrd="0" presId="urn:microsoft.com/office/officeart/2005/8/layout/hierarchy4"/>
    <dgm:cxn modelId="{B536B30B-6A27-464A-ACC3-25212C3ED932}" type="presOf" srcId="{0114C231-CDDF-4AA3-AE6A-FDC9F268DF48}" destId="{6997F0E7-2C63-41A4-9B43-119E3480B7ED}" srcOrd="0" destOrd="0" presId="urn:microsoft.com/office/officeart/2005/8/layout/hierarchy4"/>
    <dgm:cxn modelId="{13D6D18E-513C-4ACC-B917-FD2ADCD7D4EE}" type="presOf" srcId="{70B9D981-F206-4331-AB66-027CB7DD3E0D}" destId="{821B2875-4A55-4326-9E5B-72DC9BA308BA}" srcOrd="0" destOrd="0" presId="urn:microsoft.com/office/officeart/2005/8/layout/hierarchy4"/>
    <dgm:cxn modelId="{268D9C5D-2AF6-4AFE-A000-2425D4FFDED0}" type="presParOf" srcId="{821B2875-4A55-4326-9E5B-72DC9BA308BA}" destId="{DF30FE29-4BE7-47E9-A288-B3F2ECBF5FA7}" srcOrd="0" destOrd="0" presId="urn:microsoft.com/office/officeart/2005/8/layout/hierarchy4"/>
    <dgm:cxn modelId="{8A05884B-6928-4F22-8DAA-BB4734689C86}" type="presParOf" srcId="{DF30FE29-4BE7-47E9-A288-B3F2ECBF5FA7}" destId="{6997F0E7-2C63-41A4-9B43-119E3480B7ED}" srcOrd="0" destOrd="0" presId="urn:microsoft.com/office/officeart/2005/8/layout/hierarchy4"/>
    <dgm:cxn modelId="{FA88E79E-E12B-4209-86A9-17E00D12A261}" type="presParOf" srcId="{DF30FE29-4BE7-47E9-A288-B3F2ECBF5FA7}" destId="{C399F9FC-92F4-4962-BCE1-F6C08DA0E79A}" srcOrd="1" destOrd="0" presId="urn:microsoft.com/office/officeart/2005/8/layout/hierarchy4"/>
    <dgm:cxn modelId="{7D7FA495-13A0-4792-970E-FB1E6BC101B4}" type="presParOf" srcId="{DF30FE29-4BE7-47E9-A288-B3F2ECBF5FA7}" destId="{6E10354F-71AB-4555-9C7B-03975D876696}" srcOrd="2" destOrd="0" presId="urn:microsoft.com/office/officeart/2005/8/layout/hierarchy4"/>
    <dgm:cxn modelId="{CAE7FE7A-6583-409E-89A7-985B933720ED}" type="presParOf" srcId="{6E10354F-71AB-4555-9C7B-03975D876696}" destId="{4DC60FC0-C042-4993-91DE-7587AAACBE0D}" srcOrd="0" destOrd="0" presId="urn:microsoft.com/office/officeart/2005/8/layout/hierarchy4"/>
    <dgm:cxn modelId="{314D87DB-A06D-4D8C-95FA-32E3BCF9D77B}" type="presParOf" srcId="{4DC60FC0-C042-4993-91DE-7587AAACBE0D}" destId="{2FAC1572-ED1A-4D2D-B7D5-F471CE19B7ED}" srcOrd="0" destOrd="0" presId="urn:microsoft.com/office/officeart/2005/8/layout/hierarchy4"/>
    <dgm:cxn modelId="{51950D78-FDCE-4E21-B101-AC53518BE932}" type="presParOf" srcId="{4DC60FC0-C042-4993-91DE-7587AAACBE0D}" destId="{74A409C9-E88B-4498-BBC1-97CA09B303C5}" srcOrd="1" destOrd="0" presId="urn:microsoft.com/office/officeart/2005/8/layout/hierarchy4"/>
    <dgm:cxn modelId="{9B618CDD-F399-4F68-A650-8ECF4A257630}" type="presParOf" srcId="{6E10354F-71AB-4555-9C7B-03975D876696}" destId="{2B7EA58A-F1D7-444C-92B6-56CF78105511}" srcOrd="1" destOrd="0" presId="urn:microsoft.com/office/officeart/2005/8/layout/hierarchy4"/>
    <dgm:cxn modelId="{1732F0E6-F23C-42CB-B72D-DFA97F73B2CC}" type="presParOf" srcId="{6E10354F-71AB-4555-9C7B-03975D876696}" destId="{394465DE-9F99-4550-AEBB-6EBBB1CD23A9}" srcOrd="2" destOrd="0" presId="urn:microsoft.com/office/officeart/2005/8/layout/hierarchy4"/>
    <dgm:cxn modelId="{4912A11E-3E77-4F6E-8D6F-EFA04C995EE5}" type="presParOf" srcId="{394465DE-9F99-4550-AEBB-6EBBB1CD23A9}" destId="{8E5A16FB-37A5-4A1C-A0FA-3425794C1AE6}" srcOrd="0" destOrd="0" presId="urn:microsoft.com/office/officeart/2005/8/layout/hierarchy4"/>
    <dgm:cxn modelId="{566B89BF-CF23-4FB2-B883-E59C6EFF8C8F}" type="presParOf" srcId="{394465DE-9F99-4550-AEBB-6EBBB1CD23A9}" destId="{9161474C-7F3B-4CA5-A9F1-ACBE2D022535}" srcOrd="1" destOrd="0" presId="urn:microsoft.com/office/officeart/2005/8/layout/hierarchy4"/>
    <dgm:cxn modelId="{A5D53BEB-40C9-4E35-8C0E-94B08AE05D9C}" type="presParOf" srcId="{6E10354F-71AB-4555-9C7B-03975D876696}" destId="{C5651137-D846-418A-AD02-A3DAA9FA7E77}" srcOrd="3" destOrd="0" presId="urn:microsoft.com/office/officeart/2005/8/layout/hierarchy4"/>
    <dgm:cxn modelId="{110B3171-5321-402D-BD9C-3E74D104A400}" type="presParOf" srcId="{6E10354F-71AB-4555-9C7B-03975D876696}" destId="{C7222CDF-6425-4B60-93CE-B48162F72DE6}" srcOrd="4" destOrd="0" presId="urn:microsoft.com/office/officeart/2005/8/layout/hierarchy4"/>
    <dgm:cxn modelId="{8E6C6861-E4F0-40B0-BD11-4923F2FABA45}" type="presParOf" srcId="{C7222CDF-6425-4B60-93CE-B48162F72DE6}" destId="{287B9F81-D4F1-47F4-81CB-82B71A5E157B}" srcOrd="0" destOrd="0" presId="urn:microsoft.com/office/officeart/2005/8/layout/hierarchy4"/>
    <dgm:cxn modelId="{3F5E1D8A-4E15-4D45-A9DF-DC31E791AB33}" type="presParOf" srcId="{C7222CDF-6425-4B60-93CE-B48162F72DE6}" destId="{A4DE91EF-C8B1-4DAC-A069-A6658F09297C}" srcOrd="1" destOrd="0" presId="urn:microsoft.com/office/officeart/2005/8/layout/hierarchy4"/>
    <dgm:cxn modelId="{20764CCE-3F80-4CF7-ADBF-FE22366B1DF4}" type="presParOf" srcId="{6E10354F-71AB-4555-9C7B-03975D876696}" destId="{027C540B-FA85-4DED-A978-572BD61FD125}" srcOrd="5" destOrd="0" presId="urn:microsoft.com/office/officeart/2005/8/layout/hierarchy4"/>
    <dgm:cxn modelId="{5FC8EF22-DEE0-4F6F-A28D-AEDA6BB2B1BB}" type="presParOf" srcId="{6E10354F-71AB-4555-9C7B-03975D876696}" destId="{2DCF7EC4-C9D2-4047-865F-0256F6AF4E6C}" srcOrd="6" destOrd="0" presId="urn:microsoft.com/office/officeart/2005/8/layout/hierarchy4"/>
    <dgm:cxn modelId="{C1A0BF99-067E-4F19-B93E-45835D3C4305}" type="presParOf" srcId="{2DCF7EC4-C9D2-4047-865F-0256F6AF4E6C}" destId="{6608EA8C-A8E3-4BD5-AE02-FFB66E45B683}" srcOrd="0" destOrd="0" presId="urn:microsoft.com/office/officeart/2005/8/layout/hierarchy4"/>
    <dgm:cxn modelId="{6A4D4D9A-628E-4A12-91FD-F986C8B4540B}" type="presParOf" srcId="{2DCF7EC4-C9D2-4047-865F-0256F6AF4E6C}" destId="{F39FF76C-6728-44F3-8CC5-03B7B036EE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2FCA-9407-4227-84C2-C75FAE99DCA7}">
      <dsp:nvSpPr>
        <dsp:cNvPr id="0" name=""/>
        <dsp:cNvSpPr/>
      </dsp:nvSpPr>
      <dsp:spPr>
        <a:xfrm rot="5400000">
          <a:off x="7002435" y="-293572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Carry more information which must be converted into contextual knowledge</a:t>
          </a:r>
        </a:p>
      </dsp:txBody>
      <dsp:txXfrm rot="-5400000">
        <a:off x="3950208" y="161326"/>
        <a:ext cx="6977772" cy="828497"/>
      </dsp:txXfrm>
    </dsp:sp>
    <dsp:sp modelId="{0E321DFA-5202-454F-9CF5-12A61DCE7463}">
      <dsp:nvSpPr>
        <dsp:cNvPr id="0" name=""/>
        <dsp:cNvSpPr/>
      </dsp:nvSpPr>
      <dsp:spPr>
        <a:xfrm>
          <a:off x="0" y="1738"/>
          <a:ext cx="3950208" cy="11476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Informational</a:t>
          </a:r>
        </a:p>
      </dsp:txBody>
      <dsp:txXfrm>
        <a:off x="56025" y="57763"/>
        <a:ext cx="3838158" cy="1035621"/>
      </dsp:txXfrm>
    </dsp:sp>
    <dsp:sp modelId="{F827F3D9-918C-449B-BD1A-B8B4EA6C88F3}">
      <dsp:nvSpPr>
        <dsp:cNvPr id="0" name=""/>
        <dsp:cNvSpPr/>
      </dsp:nvSpPr>
      <dsp:spPr>
        <a:xfrm rot="5400000">
          <a:off x="7002435" y="-1730666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252936"/>
            <a:satOff val="6759"/>
            <a:lumOff val="8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2936"/>
              <a:satOff val="6759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Need to be shared over weak internet links to dozens or even hundreds of people</a:t>
          </a:r>
        </a:p>
      </dsp:txBody>
      <dsp:txXfrm rot="-5400000">
        <a:off x="3950208" y="1366381"/>
        <a:ext cx="6977772" cy="828497"/>
      </dsp:txXfrm>
    </dsp:sp>
    <dsp:sp modelId="{37AABE21-6785-4B67-80F5-EA002A8A4EA5}">
      <dsp:nvSpPr>
        <dsp:cNvPr id="0" name=""/>
        <dsp:cNvSpPr/>
      </dsp:nvSpPr>
      <dsp:spPr>
        <a:xfrm>
          <a:off x="0" y="1206793"/>
          <a:ext cx="3950208" cy="1147671"/>
        </a:xfrm>
        <a:prstGeom prst="roundRect">
          <a:avLst/>
        </a:prstGeom>
        <a:solidFill>
          <a:schemeClr val="accent2">
            <a:hueOff val="470872"/>
            <a:satOff val="556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Internet-delivered</a:t>
          </a:r>
        </a:p>
      </dsp:txBody>
      <dsp:txXfrm>
        <a:off x="56025" y="1262818"/>
        <a:ext cx="3838158" cy="1035621"/>
      </dsp:txXfrm>
    </dsp:sp>
    <dsp:sp modelId="{FDA13E1F-3D97-4FA4-91CB-7DAD51F15354}">
      <dsp:nvSpPr>
        <dsp:cNvPr id="0" name=""/>
        <dsp:cNvSpPr/>
      </dsp:nvSpPr>
      <dsp:spPr>
        <a:xfrm rot="5400000">
          <a:off x="7002435" y="-52561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Need to be used weeks later as a study aid to revisit parts of the webinar discussion</a:t>
          </a:r>
        </a:p>
      </dsp:txBody>
      <dsp:txXfrm rot="-5400000">
        <a:off x="3950208" y="2571436"/>
        <a:ext cx="6977772" cy="828497"/>
      </dsp:txXfrm>
    </dsp:sp>
    <dsp:sp modelId="{E85DB164-19A0-44CD-A187-0B5EF425484F}">
      <dsp:nvSpPr>
        <dsp:cNvPr id="0" name=""/>
        <dsp:cNvSpPr/>
      </dsp:nvSpPr>
      <dsp:spPr>
        <a:xfrm>
          <a:off x="0" y="2411848"/>
          <a:ext cx="3950208" cy="1147671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Study Aid</a:t>
          </a:r>
        </a:p>
      </dsp:txBody>
      <dsp:txXfrm>
        <a:off x="56025" y="2467873"/>
        <a:ext cx="3838158" cy="103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9ECB-D0B0-4790-9A2D-FEE532BE1038}">
      <dsp:nvSpPr>
        <dsp:cNvPr id="0" name=""/>
        <dsp:cNvSpPr/>
      </dsp:nvSpPr>
      <dsp:spPr>
        <a:xfrm>
          <a:off x="2009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Artwork</a:t>
          </a:r>
        </a:p>
      </dsp:txBody>
      <dsp:txXfrm>
        <a:off x="35826" y="515511"/>
        <a:ext cx="2241583" cy="1086974"/>
      </dsp:txXfrm>
    </dsp:sp>
    <dsp:sp modelId="{DC4FF804-BFCE-47E3-BC80-112E3B703315}">
      <dsp:nvSpPr>
        <dsp:cNvPr id="0" name=""/>
        <dsp:cNvSpPr/>
      </dsp:nvSpPr>
      <dsp:spPr>
        <a:xfrm>
          <a:off x="232930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1671-7FF6-4739-B9F1-32FD43BDEB07}">
      <dsp:nvSpPr>
        <dsp:cNvPr id="0" name=""/>
        <dsp:cNvSpPr/>
      </dsp:nvSpPr>
      <dsp:spPr>
        <a:xfrm>
          <a:off x="463852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Low-res, relevant and intellectual</a:t>
          </a:r>
        </a:p>
      </dsp:txBody>
      <dsp:txXfrm>
        <a:off x="497669" y="1958772"/>
        <a:ext cx="1779739" cy="1086974"/>
      </dsp:txXfrm>
    </dsp:sp>
    <dsp:sp modelId="{FD889EF2-7AB7-4A12-ADA9-EB39A5C218B8}">
      <dsp:nvSpPr>
        <dsp:cNvPr id="0" name=""/>
        <dsp:cNvSpPr/>
      </dsp:nvSpPr>
      <dsp:spPr>
        <a:xfrm>
          <a:off x="2888530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Theme</a:t>
          </a:r>
        </a:p>
      </dsp:txBody>
      <dsp:txXfrm>
        <a:off x="2922347" y="515511"/>
        <a:ext cx="2241583" cy="1086974"/>
      </dsp:txXfrm>
    </dsp:sp>
    <dsp:sp modelId="{896A8B30-347E-426E-A2CA-0BEE9CB5E70E}">
      <dsp:nvSpPr>
        <dsp:cNvPr id="0" name=""/>
        <dsp:cNvSpPr/>
      </dsp:nvSpPr>
      <dsp:spPr>
        <a:xfrm>
          <a:off x="3119452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C7AB-182E-44D7-A40B-76A7DD42AB69}">
      <dsp:nvSpPr>
        <dsp:cNvPr id="0" name=""/>
        <dsp:cNvSpPr/>
      </dsp:nvSpPr>
      <dsp:spPr>
        <a:xfrm>
          <a:off x="3350374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3914"/>
              <a:satOff val="3707"/>
              <a:lumOff val="-19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Calming tones, medium colours, and solid plates</a:t>
          </a:r>
        </a:p>
      </dsp:txBody>
      <dsp:txXfrm>
        <a:off x="3384191" y="1958772"/>
        <a:ext cx="1779739" cy="1086974"/>
      </dsp:txXfrm>
    </dsp:sp>
    <dsp:sp modelId="{A44F8A1A-E7CA-41F8-A669-011253211625}">
      <dsp:nvSpPr>
        <dsp:cNvPr id="0" name=""/>
        <dsp:cNvSpPr/>
      </dsp:nvSpPr>
      <dsp:spPr>
        <a:xfrm>
          <a:off x="5775052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Style</a:t>
          </a:r>
        </a:p>
      </dsp:txBody>
      <dsp:txXfrm>
        <a:off x="5808869" y="515511"/>
        <a:ext cx="2241583" cy="1086974"/>
      </dsp:txXfrm>
    </dsp:sp>
    <dsp:sp modelId="{3DA66133-56D2-4E6B-9DDC-19C0D61FCAA1}">
      <dsp:nvSpPr>
        <dsp:cNvPr id="0" name=""/>
        <dsp:cNvSpPr/>
      </dsp:nvSpPr>
      <dsp:spPr>
        <a:xfrm>
          <a:off x="6005973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074A-F975-4CA7-863C-3DC1BFB7F96A}">
      <dsp:nvSpPr>
        <dsp:cNvPr id="0" name=""/>
        <dsp:cNvSpPr/>
      </dsp:nvSpPr>
      <dsp:spPr>
        <a:xfrm>
          <a:off x="6236895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27829"/>
              <a:satOff val="7414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Professional look low emotion &amp; not dramatic</a:t>
          </a:r>
        </a:p>
      </dsp:txBody>
      <dsp:txXfrm>
        <a:off x="6270712" y="1958772"/>
        <a:ext cx="1779739" cy="1086974"/>
      </dsp:txXfrm>
    </dsp:sp>
    <dsp:sp modelId="{59FFC96B-7646-43F4-9347-E2D3F8867BA1}">
      <dsp:nvSpPr>
        <dsp:cNvPr id="0" name=""/>
        <dsp:cNvSpPr/>
      </dsp:nvSpPr>
      <dsp:spPr>
        <a:xfrm>
          <a:off x="8661573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Creativity</a:t>
          </a:r>
        </a:p>
      </dsp:txBody>
      <dsp:txXfrm>
        <a:off x="8695390" y="515511"/>
        <a:ext cx="2241583" cy="1086974"/>
      </dsp:txXfrm>
    </dsp:sp>
    <dsp:sp modelId="{6D4B6CFD-7539-4D5F-A40A-5C8868835043}">
      <dsp:nvSpPr>
        <dsp:cNvPr id="0" name=""/>
        <dsp:cNvSpPr/>
      </dsp:nvSpPr>
      <dsp:spPr>
        <a:xfrm>
          <a:off x="8892495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3A8A-7481-41FF-916A-C925EE5C8C22}">
      <dsp:nvSpPr>
        <dsp:cNvPr id="0" name=""/>
        <dsp:cNvSpPr/>
      </dsp:nvSpPr>
      <dsp:spPr>
        <a:xfrm>
          <a:off x="9123417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41743"/>
              <a:satOff val="11121"/>
              <a:lumOff val="-5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Limited to the context of the topic it covers</a:t>
          </a:r>
        </a:p>
      </dsp:txBody>
      <dsp:txXfrm>
        <a:off x="9157234" y="1958772"/>
        <a:ext cx="1779739" cy="1086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69EE-D24F-4A8F-A60A-AD436EA3EC1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C51BC7-9274-4293-B1A7-09ADD4DBE7A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B3D95-DF18-4D4E-AFA6-8CFF8EFC49D7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5A55B-3E5A-441D-8CEA-DE5687948CEA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8730-E41D-461D-B4E2-0F6E71E5DB61}">
      <dsp:nvSpPr>
        <dsp:cNvPr id="0" name=""/>
        <dsp:cNvSpPr/>
      </dsp:nvSpPr>
      <dsp:spPr>
        <a:xfrm>
          <a:off x="2695025" y="1650909"/>
          <a:ext cx="1810748" cy="1810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For each point</a:t>
          </a:r>
        </a:p>
      </dsp:txBody>
      <dsp:txXfrm>
        <a:off x="2960203" y="1916087"/>
        <a:ext cx="1280392" cy="1280392"/>
      </dsp:txXfrm>
    </dsp:sp>
    <dsp:sp modelId="{E4C4D7D2-4A44-4819-A1A8-955973FE76B3}">
      <dsp:nvSpPr>
        <dsp:cNvPr id="0" name=""/>
        <dsp:cNvSpPr/>
      </dsp:nvSpPr>
      <dsp:spPr>
        <a:xfrm>
          <a:off x="2966638" y="1577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Leap to assumptions about what is next</a:t>
          </a:r>
        </a:p>
      </dsp:txBody>
      <dsp:txXfrm>
        <a:off x="3152262" y="187201"/>
        <a:ext cx="896275" cy="896275"/>
      </dsp:txXfrm>
    </dsp:sp>
    <dsp:sp modelId="{9B3EC438-C0E1-43D8-B8CF-B6B6962C42DC}">
      <dsp:nvSpPr>
        <dsp:cNvPr id="0" name=""/>
        <dsp:cNvSpPr/>
      </dsp:nvSpPr>
      <dsp:spPr>
        <a:xfrm>
          <a:off x="4887582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Quickly absorb the visual information</a:t>
          </a:r>
        </a:p>
      </dsp:txBody>
      <dsp:txXfrm>
        <a:off x="5073206" y="2108146"/>
        <a:ext cx="896275" cy="896275"/>
      </dsp:txXfrm>
    </dsp:sp>
    <dsp:sp modelId="{33647787-5892-47D3-9191-4FDAB223D170}">
      <dsp:nvSpPr>
        <dsp:cNvPr id="0" name=""/>
        <dsp:cNvSpPr/>
      </dsp:nvSpPr>
      <dsp:spPr>
        <a:xfrm>
          <a:off x="2966638" y="3843466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Compare visual with audio input &amp; analyse</a:t>
          </a:r>
        </a:p>
      </dsp:txBody>
      <dsp:txXfrm>
        <a:off x="3152262" y="4029090"/>
        <a:ext cx="896275" cy="896275"/>
      </dsp:txXfrm>
    </dsp:sp>
    <dsp:sp modelId="{1935F783-58CD-4DFB-92D6-9294D64FB057}">
      <dsp:nvSpPr>
        <dsp:cNvPr id="0" name=""/>
        <dsp:cNvSpPr/>
      </dsp:nvSpPr>
      <dsp:spPr>
        <a:xfrm>
          <a:off x="1045693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Decide the knowledge, its value &amp; its use</a:t>
          </a:r>
        </a:p>
      </dsp:txBody>
      <dsp:txXfrm>
        <a:off x="1231317" y="2108146"/>
        <a:ext cx="896275" cy="8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EF9C-44E8-4061-B371-A77FFCC1754F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The most recent information is best recalled immediately afterwards.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The most heavily discussed information is considered the most important.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Information that is repeated has the best long term recall.</a:t>
          </a:r>
        </a:p>
      </dsp:txBody>
      <dsp:txXfrm rot="-5400000">
        <a:off x="3950208" y="495203"/>
        <a:ext cx="6883515" cy="2570853"/>
      </dsp:txXfrm>
    </dsp:sp>
    <dsp:sp modelId="{D63DAC23-05C5-445C-A347-A6DB339622CD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 dirty="0"/>
            <a:t>Viewers remember best what they just saw</a:t>
          </a:r>
        </a:p>
      </dsp:txBody>
      <dsp:txXfrm>
        <a:off x="173846" y="173846"/>
        <a:ext cx="3602516" cy="3213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F57A-EE63-4EFE-AE66-66F26A15F482}">
      <dsp:nvSpPr>
        <dsp:cNvPr id="0" name=""/>
        <dsp:cNvSpPr/>
      </dsp:nvSpPr>
      <dsp:spPr>
        <a:xfrm rot="5400000">
          <a:off x="4688272" y="-1387814"/>
          <a:ext cx="2100124" cy="54007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Finish each slide on the most important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Finish each section on the most important concept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Finish the slide deck with the threshold concepts</a:t>
          </a:r>
        </a:p>
      </dsp:txBody>
      <dsp:txXfrm rot="-5400000">
        <a:off x="3037942" y="365036"/>
        <a:ext cx="5298265" cy="1895084"/>
      </dsp:txXfrm>
    </dsp:sp>
    <dsp:sp modelId="{68B722EC-9AD4-4920-9A05-05D2F352A2A2}">
      <dsp:nvSpPr>
        <dsp:cNvPr id="0" name=""/>
        <dsp:cNvSpPr/>
      </dsp:nvSpPr>
      <dsp:spPr>
        <a:xfrm>
          <a:off x="0" y="0"/>
          <a:ext cx="3037942" cy="2625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The balance between primacy and </a:t>
          </a:r>
          <a:r>
            <a:rPr lang="en-AU" sz="3900" kern="1200" dirty="0" err="1"/>
            <a:t>recency</a:t>
          </a:r>
          <a:endParaRPr lang="en-AU" sz="3900" kern="1200" dirty="0"/>
        </a:p>
      </dsp:txBody>
      <dsp:txXfrm>
        <a:off x="128150" y="128150"/>
        <a:ext cx="2781642" cy="2368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20ED-46FF-4AA1-8562-E38CF2AA3252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Review the differences and influencing factors that defined that slide deck for its intended purpose and audience</a:t>
          </a:r>
          <a:r>
            <a:rPr lang="en-AU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Redesign that slide deck into a format to be used as an aid for an online webinar</a:t>
          </a:r>
          <a:r>
            <a:rPr lang="en-AU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Try to retain as much of the original message as possible, but in the context of a learning experience.</a:t>
          </a:r>
          <a:endParaRPr lang="en-AU" sz="2300" kern="1200" dirty="0"/>
        </a:p>
      </dsp:txBody>
      <dsp:txXfrm rot="-5400000">
        <a:off x="3950208" y="495203"/>
        <a:ext cx="6883515" cy="2570853"/>
      </dsp:txXfrm>
    </dsp:sp>
    <dsp:sp modelId="{E4DE516E-2DDD-40A2-B976-656E62AC9C1E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Consider a slide deck you have seen or built that was used for a live presentation</a:t>
          </a:r>
          <a:endParaRPr lang="en-AU" sz="3700" kern="1200" dirty="0"/>
        </a:p>
      </dsp:txBody>
      <dsp:txXfrm>
        <a:off x="173846" y="173846"/>
        <a:ext cx="3602516" cy="32135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F0E7-2C63-41A4-9B43-119E3480B7ED}">
      <dsp:nvSpPr>
        <dsp:cNvPr id="0" name=""/>
        <dsp:cNvSpPr/>
      </dsp:nvSpPr>
      <dsp:spPr>
        <a:xfrm>
          <a:off x="1773" y="1271"/>
          <a:ext cx="10969253" cy="1638040"/>
        </a:xfrm>
        <a:prstGeom prst="roundRect">
          <a:avLst>
            <a:gd name="adj" fmla="val 10000"/>
          </a:avLst>
        </a:prstGeom>
        <a:solidFill>
          <a:srgbClr val="B638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Online Webinars</a:t>
          </a:r>
        </a:p>
      </dsp:txBody>
      <dsp:txXfrm>
        <a:off x="49750" y="49248"/>
        <a:ext cx="10873299" cy="1542086"/>
      </dsp:txXfrm>
    </dsp:sp>
    <dsp:sp modelId="{2FAC1572-ED1A-4D2D-B7D5-F471CE19B7ED}">
      <dsp:nvSpPr>
        <dsp:cNvPr id="0" name=""/>
        <dsp:cNvSpPr/>
      </dsp:nvSpPr>
      <dsp:spPr>
        <a:xfrm>
          <a:off x="1773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Webinar Basics</a:t>
          </a:r>
        </a:p>
      </dsp:txBody>
      <dsp:txXfrm>
        <a:off x="49750" y="1969924"/>
        <a:ext cx="2483832" cy="1542086"/>
      </dsp:txXfrm>
    </dsp:sp>
    <dsp:sp modelId="{8E5A16FB-37A5-4A1C-A0FA-3425794C1AE6}">
      <dsp:nvSpPr>
        <dsp:cNvPr id="0" name=""/>
        <dsp:cNvSpPr/>
      </dsp:nvSpPr>
      <dsp:spPr>
        <a:xfrm>
          <a:off x="2798262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Sequencing the webinar</a:t>
          </a:r>
        </a:p>
      </dsp:txBody>
      <dsp:txXfrm>
        <a:off x="2846239" y="1969924"/>
        <a:ext cx="2483832" cy="1542086"/>
      </dsp:txXfrm>
    </dsp:sp>
    <dsp:sp modelId="{287B9F81-D4F1-47F4-81CB-82B71A5E157B}">
      <dsp:nvSpPr>
        <dsp:cNvPr id="0" name=""/>
        <dsp:cNvSpPr/>
      </dsp:nvSpPr>
      <dsp:spPr>
        <a:xfrm>
          <a:off x="5594751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Persona and Delivery</a:t>
          </a:r>
        </a:p>
      </dsp:txBody>
      <dsp:txXfrm>
        <a:off x="5642728" y="1969924"/>
        <a:ext cx="2483832" cy="1542086"/>
      </dsp:txXfrm>
    </dsp:sp>
    <dsp:sp modelId="{6608EA8C-A8E3-4BD5-AE02-FFB66E45B683}">
      <dsp:nvSpPr>
        <dsp:cNvPr id="0" name=""/>
        <dsp:cNvSpPr/>
      </dsp:nvSpPr>
      <dsp:spPr>
        <a:xfrm>
          <a:off x="8391239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Using the online tools</a:t>
          </a:r>
        </a:p>
      </dsp:txBody>
      <dsp:txXfrm>
        <a:off x="8439216" y="1969924"/>
        <a:ext cx="2483832" cy="154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243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09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9BEF-DD91-478C-AA6A-3160DB7391D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4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2204864"/>
            <a:ext cx="11055349" cy="3921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669360"/>
            <a:ext cx="5233888" cy="188640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780928"/>
            <a:ext cx="5376597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01008"/>
            <a:ext cx="5390389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7089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011" y="3501008"/>
            <a:ext cx="5393863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7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26876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2897"/>
            <a:ext cx="4011084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40768"/>
            <a:ext cx="2743200" cy="478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40768"/>
            <a:ext cx="8026400" cy="478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599" y="2643183"/>
            <a:ext cx="11055351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125538"/>
            <a:ext cx="11055349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2349501"/>
            <a:ext cx="5226049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2349501"/>
            <a:ext cx="5226051" cy="3743325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WK1 Digital Marketing FOC CSU/ITM © Liberated Vision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Step - </a:t>
            </a:r>
            <a:fld id="{5410436B-761A-4DC3-A16E-B4B416EA6E5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24417" y="2060576"/>
          <a:ext cx="8128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Chart" r:id="rId14" imgW="6096000" imgH="4067251" progId="MSGraph.Chart.8">
                  <p:embed followColorScheme="full"/>
                </p:oleObj>
              </mc:Choice>
              <mc:Fallback>
                <p:oleObj name="Chart" r:id="rId14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2060576"/>
                        <a:ext cx="8128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624418" y="2276476"/>
          <a:ext cx="7488767" cy="3744913"/>
        </p:xfrm>
        <a:graphic>
          <a:graphicData uri="http://schemas.openxmlformats.org/drawingml/2006/table">
            <a:tbl>
              <a:tblPr/>
              <a:tblGrid>
                <a:gridCol w="374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64905"/>
            <a:ext cx="109728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712" y="6356351"/>
            <a:ext cx="52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  <p:sldLayoutId id="2147483738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2" y="692696"/>
            <a:ext cx="10422193" cy="223224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</a:pPr>
            <a:r>
              <a:rPr lang="en-AU" sz="3600" dirty="0"/>
              <a:t>Welcome to the </a:t>
            </a:r>
            <a:br>
              <a:rPr lang="en-AU" sz="3600" dirty="0"/>
            </a:br>
            <a:r>
              <a:rPr lang="en-AU" sz="3600" dirty="0"/>
              <a:t>Short Course in Online Mentoring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Topic 3 – Slide Decks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9416" y="2996952"/>
            <a:ext cx="8075240" cy="35283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3000" dirty="0"/>
              <a:t>Presented by </a:t>
            </a:r>
            <a:r>
              <a:rPr lang="en-AU" sz="3000" b="1" dirty="0"/>
              <a:t>Brenton Burchmore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2400" dirty="0"/>
              <a:t>Agenda: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The online educational slide deck defined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Artwork, style, theme and creativity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The practical learning tool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Structure and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0" y="2636912"/>
            <a:ext cx="2952328" cy="2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Next Topic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2812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68" y="548680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Learning Slides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371483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Key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176463"/>
          </a:xfrm>
        </p:spPr>
        <p:txBody>
          <a:bodyPr>
            <a:normAutofit/>
          </a:bodyPr>
          <a:lstStyle/>
          <a:p>
            <a:r>
              <a:rPr lang="en-AU" dirty="0"/>
              <a:t>Unlike corporate presentations, the slides are the star</a:t>
            </a:r>
          </a:p>
          <a:p>
            <a:r>
              <a:rPr lang="en-AU" dirty="0"/>
              <a:t>Match pace with the discussion, but not BE the discussion</a:t>
            </a:r>
          </a:p>
          <a:p>
            <a:r>
              <a:rPr lang="en-AU" dirty="0"/>
              <a:t>Contain low resolution images and graphics</a:t>
            </a:r>
          </a:p>
          <a:p>
            <a:r>
              <a:rPr lang="en-AU" dirty="0"/>
              <a:t>Avoid animations, movement and live videos</a:t>
            </a:r>
          </a:p>
          <a:p>
            <a:r>
              <a:rPr lang="en-AU" dirty="0"/>
              <a:t>Include pause points to encourage audience discussion</a:t>
            </a:r>
          </a:p>
          <a:p>
            <a:r>
              <a:rPr lang="en-AU" dirty="0"/>
              <a:t>Roughly one slide per five minutes</a:t>
            </a:r>
          </a:p>
        </p:txBody>
      </p:sp>
    </p:spTree>
    <p:extLst>
      <p:ext uri="{BB962C8B-B14F-4D97-AF65-F5344CB8AC3E}">
        <p14:creationId xmlns:p14="http://schemas.microsoft.com/office/powerpoint/2010/main" val="3588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Visual Characteristics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02046"/>
              </p:ext>
            </p:extLst>
          </p:nvPr>
        </p:nvGraphicFramePr>
        <p:xfrm>
          <a:off x="609600" y="2060848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>
            <a:normAutofit/>
          </a:bodyPr>
          <a:lstStyle/>
          <a:p>
            <a:r>
              <a:rPr lang="en-AU" dirty="0"/>
              <a:t>Psychology of Slide Decks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194381"/>
              </p:ext>
            </p:extLst>
          </p:nvPr>
        </p:nvGraphicFramePr>
        <p:xfrm>
          <a:off x="-240704" y="112474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88088" y="22048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audience runs through a psychological cycle for each point that is presented during the slide presentation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88088" y="40050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They guess, they look, they listen, then they decide and judge. The slides are the leading force in this final outcome</a:t>
            </a:r>
          </a:p>
        </p:txBody>
      </p:sp>
    </p:spTree>
    <p:extLst>
      <p:ext uri="{BB962C8B-B14F-4D97-AF65-F5344CB8AC3E}">
        <p14:creationId xmlns:p14="http://schemas.microsoft.com/office/powerpoint/2010/main" val="3994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Deck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3561259"/>
          </a:xfrm>
        </p:spPr>
        <p:txBody>
          <a:bodyPr/>
          <a:lstStyle/>
          <a:p>
            <a:r>
              <a:rPr lang="en-AU" dirty="0"/>
              <a:t>Opening with expectations and broad agenda</a:t>
            </a:r>
          </a:p>
          <a:p>
            <a:r>
              <a:rPr lang="en-AU" dirty="0"/>
              <a:t>Begin with admin information, progress updates &amp; news</a:t>
            </a:r>
          </a:p>
          <a:p>
            <a:r>
              <a:rPr lang="en-AU" dirty="0"/>
              <a:t>Interlude with a poll, and interject with opinion questions</a:t>
            </a:r>
          </a:p>
          <a:p>
            <a:r>
              <a:rPr lang="en-AU" dirty="0"/>
              <a:t>Include a discussion on the topic task</a:t>
            </a:r>
          </a:p>
          <a:p>
            <a:r>
              <a:rPr lang="en-AU" dirty="0"/>
              <a:t>Conclude with a reference to the threshold concepts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3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Primacy &amp; </a:t>
            </a:r>
            <a:r>
              <a:rPr lang="en-AU" dirty="0" err="1"/>
              <a:t>Recency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769342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Primacy &amp; </a:t>
            </a:r>
            <a:r>
              <a:rPr lang="en-AU" dirty="0" err="1"/>
              <a:t>Recency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82659"/>
              </p:ext>
            </p:extLst>
          </p:nvPr>
        </p:nvGraphicFramePr>
        <p:xfrm>
          <a:off x="1833736" y="3684164"/>
          <a:ext cx="8438728" cy="26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87488" y="1523367"/>
            <a:ext cx="928903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Recency</a:t>
            </a:r>
            <a:r>
              <a:rPr lang="en-AU" sz="3600" dirty="0"/>
              <a:t> - we remember best what we just saw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1487488" y="2594916"/>
            <a:ext cx="928903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Primacy – we value most what we discuss most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553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– Topic 3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66653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07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24765</TotalTime>
  <Words>468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2_Capsules</vt:lpstr>
      <vt:lpstr>1_Capsules</vt:lpstr>
      <vt:lpstr>Theme2</vt:lpstr>
      <vt:lpstr>Chart</vt:lpstr>
      <vt:lpstr>Welcome to the  Short Course in Online Mentoring  Topic 3 – Slide Decks</vt:lpstr>
      <vt:lpstr>Online Learning Slides</vt:lpstr>
      <vt:lpstr>Key Attributes</vt:lpstr>
      <vt:lpstr>Visual Characteristics</vt:lpstr>
      <vt:lpstr>Psychology of Slide Decks</vt:lpstr>
      <vt:lpstr>Deck Structure</vt:lpstr>
      <vt:lpstr>Primacy &amp; Recency</vt:lpstr>
      <vt:lpstr>Primacy &amp; Recency</vt:lpstr>
      <vt:lpstr>Task – Topic 3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subject>Business Analysis Short Course</dc:subject>
  <dc:creator>Brenton Burchmore</dc:creator>
  <cp:lastModifiedBy>Brenton Burchmore</cp:lastModifiedBy>
  <cp:revision>710</cp:revision>
  <cp:lastPrinted>2015-08-17T05:18:29Z</cp:lastPrinted>
  <dcterms:created xsi:type="dcterms:W3CDTF">2002-10-20T06:37:19Z</dcterms:created>
  <dcterms:modified xsi:type="dcterms:W3CDTF">2017-02-02T02:53:23Z</dcterms:modified>
</cp:coreProperties>
</file>